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30267275" cy="42794238"/>
  <p:notesSz cx="6858000" cy="9144000"/>
  <p:custDataLst>
    <p:tags r:id="rId3"/>
  </p:custDataLst>
  <p:defaultTextStyle>
    <a:defPPr>
      <a:defRPr lang="en-US"/>
    </a:defPPr>
    <a:lvl1pPr algn="l" rtl="0" fontAlgn="base">
      <a:spcBef>
        <a:spcPct val="0"/>
      </a:spcBef>
      <a:spcAft>
        <a:spcPct val="0"/>
      </a:spcAft>
      <a:defRPr sz="3800" kern="1200">
        <a:solidFill>
          <a:schemeClr val="tx1"/>
        </a:solidFill>
        <a:latin typeface="Arial"/>
        <a:ea typeface="+mn-ea"/>
        <a:cs typeface="+mn-cs"/>
      </a:defRPr>
    </a:lvl1pPr>
    <a:lvl2pPr marL="457200" algn="l" rtl="0" fontAlgn="base">
      <a:spcBef>
        <a:spcPct val="0"/>
      </a:spcBef>
      <a:spcAft>
        <a:spcPct val="0"/>
      </a:spcAft>
      <a:defRPr sz="3800" kern="1200">
        <a:solidFill>
          <a:schemeClr val="tx1"/>
        </a:solidFill>
        <a:latin typeface="Arial"/>
        <a:ea typeface="+mn-ea"/>
        <a:cs typeface="+mn-cs"/>
      </a:defRPr>
    </a:lvl2pPr>
    <a:lvl3pPr marL="914400" algn="l" rtl="0" fontAlgn="base">
      <a:spcBef>
        <a:spcPct val="0"/>
      </a:spcBef>
      <a:spcAft>
        <a:spcPct val="0"/>
      </a:spcAft>
      <a:defRPr sz="3800" kern="1200">
        <a:solidFill>
          <a:schemeClr val="tx1"/>
        </a:solidFill>
        <a:latin typeface="Arial"/>
        <a:ea typeface="+mn-ea"/>
        <a:cs typeface="+mn-cs"/>
      </a:defRPr>
    </a:lvl3pPr>
    <a:lvl4pPr marL="1371600" algn="l" rtl="0" fontAlgn="base">
      <a:spcBef>
        <a:spcPct val="0"/>
      </a:spcBef>
      <a:spcAft>
        <a:spcPct val="0"/>
      </a:spcAft>
      <a:defRPr sz="3800" kern="1200">
        <a:solidFill>
          <a:schemeClr val="tx1"/>
        </a:solidFill>
        <a:latin typeface="Arial"/>
        <a:ea typeface="+mn-ea"/>
        <a:cs typeface="+mn-cs"/>
      </a:defRPr>
    </a:lvl4pPr>
    <a:lvl5pPr marL="1828800" algn="l" rtl="0" fontAlgn="base">
      <a:spcBef>
        <a:spcPct val="0"/>
      </a:spcBef>
      <a:spcAft>
        <a:spcPct val="0"/>
      </a:spcAft>
      <a:defRPr sz="3800" kern="1200">
        <a:solidFill>
          <a:schemeClr val="tx1"/>
        </a:solidFill>
        <a:latin typeface="Arial"/>
        <a:ea typeface="+mn-ea"/>
        <a:cs typeface="+mn-cs"/>
      </a:defRPr>
    </a:lvl5pPr>
    <a:lvl6pPr marL="2286000" algn="l" defTabSz="914400" rtl="0" eaLnBrk="1" latinLnBrk="0" hangingPunct="1">
      <a:defRPr sz="3800" kern="1200">
        <a:solidFill>
          <a:schemeClr val="tx1"/>
        </a:solidFill>
        <a:latin typeface="Arial"/>
        <a:ea typeface="+mn-ea"/>
        <a:cs typeface="+mn-cs"/>
      </a:defRPr>
    </a:lvl6pPr>
    <a:lvl7pPr marL="2743200" algn="l" defTabSz="914400" rtl="0" eaLnBrk="1" latinLnBrk="0" hangingPunct="1">
      <a:defRPr sz="3800" kern="1200">
        <a:solidFill>
          <a:schemeClr val="tx1"/>
        </a:solidFill>
        <a:latin typeface="Arial"/>
        <a:ea typeface="+mn-ea"/>
        <a:cs typeface="+mn-cs"/>
      </a:defRPr>
    </a:lvl7pPr>
    <a:lvl8pPr marL="3200400" algn="l" defTabSz="914400" rtl="0" eaLnBrk="1" latinLnBrk="0" hangingPunct="1">
      <a:defRPr sz="3800" kern="1200">
        <a:solidFill>
          <a:schemeClr val="tx1"/>
        </a:solidFill>
        <a:latin typeface="Arial"/>
        <a:ea typeface="+mn-ea"/>
        <a:cs typeface="+mn-cs"/>
      </a:defRPr>
    </a:lvl8pPr>
    <a:lvl9pPr marL="3657600" algn="l" defTabSz="914400" rtl="0" eaLnBrk="1" latinLnBrk="0" hangingPunct="1">
      <a:defRPr sz="3800"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13479">
          <p15:clr>
            <a:srgbClr val="A4A3A4"/>
          </p15:clr>
        </p15:guide>
        <p15:guide id="2" pos="9533">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C5CB"/>
    <a:srgbClr val="5BFFFF"/>
    <a:srgbClr val="CCFF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25" d="100"/>
          <a:sy n="25" d="100"/>
        </p:scale>
        <p:origin x="1122" y="-3180"/>
      </p:cViewPr>
      <p:guideLst>
        <p:guide orient="horz" pos="13479"/>
        <p:guide pos="9533"/>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tags" Target="tags/tag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69545" y="13293598"/>
            <a:ext cx="25728185" cy="9173732"/>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4540342" y="24250424"/>
            <a:ext cx="21186592" cy="10935598"/>
          </a:xfrm>
        </p:spPr>
        <p:txBody>
          <a:bodyPr/>
          <a:lstStyle>
            <a:defPPr>
              <a:defRPr kern="1200" smtId="4294967295"/>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23187B39-A0AF-41E1-8F0B-31F0AD9B15EF}" type="slidenum">
              <a:rPr lang="en-US"/>
              <a:pPr>
                <a:defRPr/>
              </a:pPr>
              <a:t>‹nº›</a:t>
            </a:fld>
            <a:endParaRPr lang="en-US"/>
          </a:p>
        </p:txBody>
      </p:sp>
    </p:spTree>
    <p:extLst>
      <p:ext uri="{BB962C8B-B14F-4D97-AF65-F5344CB8AC3E}">
        <p14:creationId xmlns:p14="http://schemas.microsoft.com/office/powerpoint/2010/main" val="192811902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C7906579-0E49-40B2-88D8-11E05CA9FF2E}" type="slidenum">
              <a:rPr lang="en-US"/>
              <a:pPr>
                <a:defRPr/>
              </a:pPr>
              <a:t>‹nº›</a:t>
            </a:fld>
            <a:endParaRPr lang="en-US"/>
          </a:p>
        </p:txBody>
      </p:sp>
    </p:spTree>
    <p:extLst>
      <p:ext uri="{BB962C8B-B14F-4D97-AF65-F5344CB8AC3E}">
        <p14:creationId xmlns:p14="http://schemas.microsoft.com/office/powerpoint/2010/main" val="419920183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944775" y="1712336"/>
            <a:ext cx="6809887" cy="36516264"/>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1512613" y="1712336"/>
            <a:ext cx="20312055" cy="36516264"/>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B3FA4285-CAC4-462F-9FA7-DEFAFEA64423}" type="slidenum">
              <a:rPr lang="en-US"/>
              <a:pPr>
                <a:defRPr/>
              </a:pPr>
              <a:t>‹nº›</a:t>
            </a:fld>
            <a:endParaRPr lang="en-US"/>
          </a:p>
        </p:txBody>
      </p:sp>
    </p:spTree>
    <p:extLst>
      <p:ext uri="{BB962C8B-B14F-4D97-AF65-F5344CB8AC3E}">
        <p14:creationId xmlns:p14="http://schemas.microsoft.com/office/powerpoint/2010/main" val="209652245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2614" y="1712336"/>
            <a:ext cx="27242049" cy="7132373"/>
          </a:xfrm>
        </p:spPr>
        <p:txBody>
          <a:bodyPr/>
          <a:lstStyle>
            <a:defPPr>
              <a:defRPr kern="1200" smtId="4294967295"/>
            </a:defPPr>
          </a:lstStyle>
          <a:p>
            <a:r>
              <a:rPr lang="en-US"/>
              <a:t>Click to edit Master title style</a:t>
            </a:r>
          </a:p>
        </p:txBody>
      </p:sp>
      <p:sp>
        <p:nvSpPr>
          <p:cNvPr id="3" name="Text Placeholder 2"/>
          <p:cNvSpPr>
            <a:spLocks noGrp="1"/>
          </p:cNvSpPr>
          <p:nvPr>
            <p:ph type="body" sz="half" idx="1"/>
          </p:nvPr>
        </p:nvSpPr>
        <p:spPr>
          <a:xfrm>
            <a:off x="1512613" y="9983908"/>
            <a:ext cx="13560971" cy="28244691"/>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193693" y="9983908"/>
            <a:ext cx="13560971" cy="28244691"/>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D4F57775-3123-4BD3-B257-3F5B3B47A8DD}" type="slidenum">
              <a:rPr lang="en-US"/>
              <a:pPr>
                <a:defRPr/>
              </a:pPr>
              <a:t>‹nº›</a:t>
            </a:fld>
            <a:endParaRPr lang="en-US"/>
          </a:p>
        </p:txBody>
      </p:sp>
    </p:spTree>
    <p:extLst>
      <p:ext uri="{BB962C8B-B14F-4D97-AF65-F5344CB8AC3E}">
        <p14:creationId xmlns:p14="http://schemas.microsoft.com/office/powerpoint/2010/main" val="236082504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B55EAA80-21D6-49BA-A8F5-6FFF69F24A6C}" type="slidenum">
              <a:rPr lang="en-US"/>
              <a:pPr>
                <a:defRPr/>
              </a:pPr>
              <a:t>‹nº›</a:t>
            </a:fld>
            <a:endParaRPr lang="en-US"/>
          </a:p>
        </p:txBody>
      </p:sp>
    </p:spTree>
    <p:extLst>
      <p:ext uri="{BB962C8B-B14F-4D97-AF65-F5344CB8AC3E}">
        <p14:creationId xmlns:p14="http://schemas.microsoft.com/office/powerpoint/2010/main" val="33725314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0905" y="27499968"/>
            <a:ext cx="25726934" cy="8497996"/>
          </a:xfrm>
        </p:spPr>
        <p:txBody>
          <a:bodyPr anchor="t"/>
          <a:lstStyle>
            <a:defPPr>
              <a:defRPr kern="1200" smtId="4294967295"/>
            </a:defPPr>
            <a:lvl1pPr algn="l">
              <a:defRPr sz="4000" b="1" cap="all"/>
            </a:lvl1pPr>
          </a:lstStyle>
          <a:p>
            <a:r>
              <a:rPr lang="en-US"/>
              <a:t>Click to edit Master title style</a:t>
            </a:r>
          </a:p>
        </p:txBody>
      </p:sp>
      <p:sp>
        <p:nvSpPr>
          <p:cNvPr id="3" name="Text Placeholder 2"/>
          <p:cNvSpPr>
            <a:spLocks noGrp="1"/>
          </p:cNvSpPr>
          <p:nvPr>
            <p:ph type="body" idx="1"/>
          </p:nvPr>
        </p:nvSpPr>
        <p:spPr>
          <a:xfrm>
            <a:off x="2390905" y="18138728"/>
            <a:ext cx="25726934" cy="9361240"/>
          </a:xfrm>
        </p:spPr>
        <p:txBody>
          <a:bodyPr anchor="b"/>
          <a:lstStyle>
            <a:defPPr>
              <a:defRPr kern="1200" smtId="4294967295"/>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5B368A96-5995-4725-A0AE-252DEFED7E35}" type="slidenum">
              <a:rPr lang="en-US"/>
              <a:pPr>
                <a:defRPr/>
              </a:pPr>
              <a:t>‹nº›</a:t>
            </a:fld>
            <a:endParaRPr lang="en-US"/>
          </a:p>
        </p:txBody>
      </p:sp>
    </p:spTree>
    <p:extLst>
      <p:ext uri="{BB962C8B-B14F-4D97-AF65-F5344CB8AC3E}">
        <p14:creationId xmlns:p14="http://schemas.microsoft.com/office/powerpoint/2010/main" val="359885827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1512613" y="9983908"/>
            <a:ext cx="13560971" cy="28244691"/>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193693" y="9983908"/>
            <a:ext cx="13560971" cy="28244691"/>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0E8C41D5-30BA-4BAC-98AD-6DF958495929}" type="slidenum">
              <a:rPr lang="en-US"/>
              <a:pPr>
                <a:defRPr/>
              </a:pPr>
              <a:t>‹nº›</a:t>
            </a:fld>
            <a:endParaRPr lang="en-US"/>
          </a:p>
        </p:txBody>
      </p:sp>
    </p:spTree>
    <p:extLst>
      <p:ext uri="{BB962C8B-B14F-4D97-AF65-F5344CB8AC3E}">
        <p14:creationId xmlns:p14="http://schemas.microsoft.com/office/powerpoint/2010/main" val="245320602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3864" y="1714105"/>
            <a:ext cx="27239547" cy="7132373"/>
          </a:xfr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1513864" y="9578820"/>
            <a:ext cx="13373302" cy="3992501"/>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13864" y="13571320"/>
            <a:ext cx="13373302" cy="24655511"/>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375106" y="9578820"/>
            <a:ext cx="13378304" cy="3992501"/>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5375106" y="13571320"/>
            <a:ext cx="13378304" cy="24655511"/>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9E8CE1AF-D810-40DF-850C-51AF4C215C8A}" type="slidenum">
              <a:rPr lang="en-US"/>
              <a:pPr>
                <a:defRPr/>
              </a:pPr>
              <a:t>‹nº›</a:t>
            </a:fld>
            <a:endParaRPr lang="en-US"/>
          </a:p>
        </p:txBody>
      </p:sp>
    </p:spTree>
    <p:extLst>
      <p:ext uri="{BB962C8B-B14F-4D97-AF65-F5344CB8AC3E}">
        <p14:creationId xmlns:p14="http://schemas.microsoft.com/office/powerpoint/2010/main" val="88356674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1CCC1AE3-B9B1-449C-A8B6-FFDC489BF33D}" type="slidenum">
              <a:rPr lang="en-US"/>
              <a:pPr>
                <a:defRPr/>
              </a:pPr>
              <a:t>‹nº›</a:t>
            </a:fld>
            <a:endParaRPr lang="en-US"/>
          </a:p>
        </p:txBody>
      </p:sp>
    </p:spTree>
    <p:extLst>
      <p:ext uri="{BB962C8B-B14F-4D97-AF65-F5344CB8AC3E}">
        <p14:creationId xmlns:p14="http://schemas.microsoft.com/office/powerpoint/2010/main" val="333024397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AD7D9D60-F1EE-4538-90CD-6B8D0027C0E5}" type="slidenum">
              <a:rPr lang="en-US"/>
              <a:pPr>
                <a:defRPr/>
              </a:pPr>
              <a:t>‹nº›</a:t>
            </a:fld>
            <a:endParaRPr lang="en-US"/>
          </a:p>
        </p:txBody>
      </p:sp>
    </p:spTree>
    <p:extLst>
      <p:ext uri="{BB962C8B-B14F-4D97-AF65-F5344CB8AC3E}">
        <p14:creationId xmlns:p14="http://schemas.microsoft.com/office/powerpoint/2010/main" val="886458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3864" y="1703491"/>
            <a:ext cx="9957724" cy="7250892"/>
          </a:xfrm>
        </p:spPr>
        <p:txBody>
          <a:bodyPr anchor="b"/>
          <a:lstStyle>
            <a:defPPr>
              <a:defRPr kern="1200" smtId="4294967295"/>
            </a:defPPr>
            <a:lvl1pPr algn="l">
              <a:defRPr sz="2000" b="1"/>
            </a:lvl1pPr>
          </a:lstStyle>
          <a:p>
            <a:r>
              <a:rPr lang="en-US"/>
              <a:t>Click to edit Master title style</a:t>
            </a:r>
          </a:p>
        </p:txBody>
      </p:sp>
      <p:sp>
        <p:nvSpPr>
          <p:cNvPr id="3" name="Content Placeholder 2"/>
          <p:cNvSpPr>
            <a:spLocks noGrp="1"/>
          </p:cNvSpPr>
          <p:nvPr>
            <p:ph idx="1"/>
          </p:nvPr>
        </p:nvSpPr>
        <p:spPr>
          <a:xfrm>
            <a:off x="11833164" y="1703491"/>
            <a:ext cx="16920246" cy="36523340"/>
          </a:xfrm>
        </p:spPr>
        <p:txBody>
          <a:bodyPr/>
          <a:lstStyle>
            <a:defPPr>
              <a:defRPr kern="1200" smtId="4294967295"/>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13864" y="8954383"/>
            <a:ext cx="9957724" cy="29272449"/>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7062033E-BC5D-4620-A442-A85756200112}" type="slidenum">
              <a:rPr lang="en-US"/>
              <a:pPr>
                <a:defRPr/>
              </a:pPr>
              <a:t>‹nº›</a:t>
            </a:fld>
            <a:endParaRPr lang="en-US"/>
          </a:p>
        </p:txBody>
      </p:sp>
    </p:spTree>
    <p:extLst>
      <p:ext uri="{BB962C8B-B14F-4D97-AF65-F5344CB8AC3E}">
        <p14:creationId xmlns:p14="http://schemas.microsoft.com/office/powerpoint/2010/main" val="408327858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2847" y="29955260"/>
            <a:ext cx="18160115" cy="3537883"/>
          </a:xfrm>
        </p:spPr>
        <p:txBody>
          <a:bodyPr anchor="b"/>
          <a:lstStyle>
            <a:defPPr>
              <a:defRPr kern="1200" smtId="4294967295"/>
            </a:defPPr>
            <a:lvl1pPr algn="l">
              <a:defRPr sz="2000" b="1"/>
            </a:lvl1pPr>
          </a:lstStyle>
          <a:p>
            <a:r>
              <a:rPr lang="en-US"/>
              <a:t>Click to edit Master title style</a:t>
            </a:r>
          </a:p>
        </p:txBody>
      </p:sp>
      <p:sp>
        <p:nvSpPr>
          <p:cNvPr id="3" name="Picture Placeholder 2"/>
          <p:cNvSpPr>
            <a:spLocks noGrp="1"/>
          </p:cNvSpPr>
          <p:nvPr>
            <p:ph type="pic" idx="1"/>
          </p:nvPr>
        </p:nvSpPr>
        <p:spPr>
          <a:xfrm>
            <a:off x="5932847" y="3824452"/>
            <a:ext cx="18160115" cy="25676189"/>
          </a:xfrm>
        </p:spPr>
        <p:txBody>
          <a:bodyPr/>
          <a:lstStyle>
            <a:defPPr>
              <a:defRPr kern="1200" smtId="4294967295"/>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5932847" y="33493143"/>
            <a:ext cx="18160115" cy="5022026"/>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F0040DEC-9BC6-4716-A0E4-E4B852439F6F}" type="slidenum">
              <a:rPr lang="en-US"/>
              <a:pPr>
                <a:defRPr/>
              </a:pPr>
              <a:t>‹nº›</a:t>
            </a:fld>
            <a:endParaRPr lang="en-US"/>
          </a:p>
        </p:txBody>
      </p:sp>
    </p:spTree>
    <p:extLst>
      <p:ext uri="{BB962C8B-B14F-4D97-AF65-F5344CB8AC3E}">
        <p14:creationId xmlns:p14="http://schemas.microsoft.com/office/powerpoint/2010/main" val="1761003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12888" y="1712913"/>
            <a:ext cx="27241500" cy="713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70254" tIns="235127" rIns="470254" bIns="235127"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1512888" y="9983788"/>
            <a:ext cx="27241500" cy="282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70254" tIns="235127" rIns="470254" bIns="235127"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1512888" y="38971538"/>
            <a:ext cx="7064375" cy="2971800"/>
          </a:xfrm>
          <a:prstGeom prst="rect">
            <a:avLst/>
          </a:prstGeom>
          <a:noFill/>
          <a:ln>
            <a:noFill/>
          </a:ln>
          <a:extLst/>
        </p:spPr>
        <p:txBody>
          <a:bodyPr vert="horz" wrap="square" lIns="470254" tIns="235127" rIns="470254" bIns="235127" anchor="t" anchorCtr="0" compatLnSpc="1">
            <a:prstTxWarp prst="textNoShape">
              <a:avLst/>
            </a:prstTxWarp>
          </a:bodyPr>
          <a:lstStyle>
            <a:defPPr>
              <a:defRPr kern="1200" smtId="4294967295"/>
            </a:defPPr>
            <a:lvl1pPr>
              <a:defRPr sz="7100">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0340975" y="38971538"/>
            <a:ext cx="9585325" cy="2971800"/>
          </a:xfrm>
          <a:prstGeom prst="rect">
            <a:avLst/>
          </a:prstGeom>
          <a:noFill/>
          <a:ln>
            <a:noFill/>
          </a:ln>
          <a:extLst/>
        </p:spPr>
        <p:txBody>
          <a:bodyPr vert="horz" wrap="square" lIns="470254" tIns="235127" rIns="470254" bIns="235127" anchor="t" anchorCtr="0" compatLnSpc="1">
            <a:prstTxWarp prst="textNoShape">
              <a:avLst/>
            </a:prstTxWarp>
          </a:bodyPr>
          <a:lstStyle>
            <a:defPPr>
              <a:defRPr kern="1200" smtId="4294967295"/>
            </a:defPPr>
            <a:lvl1pPr algn="ctr">
              <a:defRPr sz="7100">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21690012" y="38971538"/>
            <a:ext cx="7064375" cy="2971800"/>
          </a:xfrm>
          <a:prstGeom prst="rect">
            <a:avLst/>
          </a:prstGeom>
          <a:noFill/>
          <a:ln>
            <a:noFill/>
          </a:ln>
          <a:extLst/>
        </p:spPr>
        <p:txBody>
          <a:bodyPr vert="horz" wrap="square" lIns="470254" tIns="235127" rIns="470254" bIns="235127" anchor="t" anchorCtr="0" compatLnSpc="1">
            <a:prstTxWarp prst="textNoShape">
              <a:avLst/>
            </a:prstTxWarp>
          </a:bodyPr>
          <a:lstStyle>
            <a:defPPr>
              <a:defRPr kern="1200" smtId="4294967295"/>
            </a:defPPr>
            <a:lvl1pPr algn="r">
              <a:defRPr sz="7100">
                <a:latin typeface="Arial" pitchFamily="34" charset="0"/>
              </a:defRPr>
            </a:lvl1pPr>
          </a:lstStyle>
          <a:p>
            <a:pPr>
              <a:defRPr/>
            </a:pPr>
            <a:fld id="{523B0847-72D8-4D0C-878B-422DAB06406F}" type="slidenum">
              <a:rPr lang="en-US"/>
              <a:pPr>
                <a:defRPr/>
              </a:pPr>
              <a:t>‹nº›</a:t>
            </a:fld>
            <a:endParaRPr lang="en-US"/>
          </a:p>
        </p:txBody>
      </p:sp>
      <p:pic>
        <p:nvPicPr>
          <p:cNvPr id="1031" name="New picture"/>
          <p:cNvPicPr/>
          <p:nvPr/>
        </p:nvPicPr>
        <p:blipFill dpi="0">
          <a:blip r:embed="rId14"/>
          <a:stretch>
            <a:fillRect/>
          </a:stretch>
        </p:blipFill>
        <p:spPr>
          <a:xfrm rot="16200000">
            <a:off x="-9245600" y="21397119"/>
            <a:ext cx="15367000" cy="1562100"/>
          </a:xfrm>
          <a:prstGeom prst="rect">
            <a:avLst/>
          </a:prstGeom>
        </p:spPr>
      </p:pic>
      <p:pic>
        <p:nvPicPr>
          <p:cNvPr id="1032" name="New picture"/>
          <p:cNvPicPr/>
          <p:nvPr/>
        </p:nvPicPr>
        <p:blipFill dpi="0">
          <a:blip r:embed="rId14"/>
          <a:stretch>
            <a:fillRect/>
          </a:stretch>
        </p:blipFill>
        <p:spPr>
          <a:xfrm rot="5400000">
            <a:off x="24145875" y="21397119"/>
            <a:ext cx="15367000" cy="1562100"/>
          </a:xfrm>
          <a:prstGeom prst="rect">
            <a:avLst/>
          </a:prstGeom>
        </p:spPr>
      </p:pic>
      <p:pic>
        <p:nvPicPr>
          <p:cNvPr id="1033" name="New picture"/>
          <p:cNvPicPr/>
          <p:nvPr/>
        </p:nvPicPr>
        <p:blipFill dpi="0">
          <a:blip r:embed="rId15"/>
          <a:stretch>
            <a:fillRect/>
          </a:stretch>
        </p:blipFill>
        <p:spPr>
          <a:xfrm>
            <a:off x="0" y="43302238"/>
            <a:ext cx="30267275" cy="1396141"/>
          </a:xfrm>
          <a:prstGeom prst="rect">
            <a:avLst/>
          </a:prstGeom>
        </p:spPr>
      </p:pic>
      <p:sp>
        <p:nvSpPr>
          <p:cNvPr id="1034" name="New shape"/>
          <p:cNvSpPr/>
          <p:nvPr/>
        </p:nvSpPr>
        <p:spPr>
          <a:xfrm>
            <a:off x="0" y="43873738"/>
            <a:ext cx="15133638"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l"/>
            <a:r>
              <a:rPr sz="4397">
                <a:solidFill>
                  <a:srgbClr val="808080"/>
                </a:solidFill>
              </a:rPr>
              <a:t>Template ID: tepidteal  Size: a0</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defPPr>
        <a:defRPr kern="1200" smtId="4294967295"/>
      </a:defPPr>
      <a:lvl1pPr algn="ctr" defTabSz="4703763" rtl="0" eaLnBrk="0" fontAlgn="base" hangingPunct="0">
        <a:spcBef>
          <a:spcPct val="0"/>
        </a:spcBef>
        <a:spcAft>
          <a:spcPct val="0"/>
        </a:spcAft>
        <a:defRPr sz="22700">
          <a:solidFill>
            <a:schemeClr val="tx2"/>
          </a:solidFill>
          <a:latin typeface="+mj-lt"/>
          <a:ea typeface="+mj-ea"/>
          <a:cs typeface="+mj-cs"/>
        </a:defRPr>
      </a:lvl1pPr>
      <a:lvl2pPr algn="ctr" defTabSz="4703763" rtl="0" eaLnBrk="0" fontAlgn="base" hangingPunct="0">
        <a:spcBef>
          <a:spcPct val="0"/>
        </a:spcBef>
        <a:spcAft>
          <a:spcPct val="0"/>
        </a:spcAft>
        <a:defRPr sz="22700">
          <a:solidFill>
            <a:schemeClr val="tx2"/>
          </a:solidFill>
          <a:latin typeface="Arial"/>
        </a:defRPr>
      </a:lvl2pPr>
      <a:lvl3pPr algn="ctr" defTabSz="4703763" rtl="0" eaLnBrk="0" fontAlgn="base" hangingPunct="0">
        <a:spcBef>
          <a:spcPct val="0"/>
        </a:spcBef>
        <a:spcAft>
          <a:spcPct val="0"/>
        </a:spcAft>
        <a:defRPr sz="22700">
          <a:solidFill>
            <a:schemeClr val="tx2"/>
          </a:solidFill>
          <a:latin typeface="Arial"/>
        </a:defRPr>
      </a:lvl3pPr>
      <a:lvl4pPr algn="ctr" defTabSz="4703763" rtl="0" eaLnBrk="0" fontAlgn="base" hangingPunct="0">
        <a:spcBef>
          <a:spcPct val="0"/>
        </a:spcBef>
        <a:spcAft>
          <a:spcPct val="0"/>
        </a:spcAft>
        <a:defRPr sz="22700">
          <a:solidFill>
            <a:schemeClr val="tx2"/>
          </a:solidFill>
          <a:latin typeface="Arial"/>
        </a:defRPr>
      </a:lvl4pPr>
      <a:lvl5pPr algn="ctr" defTabSz="4703763" rtl="0" eaLnBrk="0" fontAlgn="base" hangingPunct="0">
        <a:spcBef>
          <a:spcPct val="0"/>
        </a:spcBef>
        <a:spcAft>
          <a:spcPct val="0"/>
        </a:spcAft>
        <a:defRPr sz="22700">
          <a:solidFill>
            <a:schemeClr val="tx2"/>
          </a:solidFill>
          <a:latin typeface="Arial"/>
        </a:defRPr>
      </a:lvl5pPr>
      <a:lvl6pPr marL="457200" algn="ctr" defTabSz="4703763" rtl="0" fontAlgn="base">
        <a:spcBef>
          <a:spcPct val="0"/>
        </a:spcBef>
        <a:spcAft>
          <a:spcPct val="0"/>
        </a:spcAft>
        <a:defRPr sz="22700">
          <a:solidFill>
            <a:schemeClr val="tx2"/>
          </a:solidFill>
          <a:latin typeface="Arial"/>
        </a:defRPr>
      </a:lvl6pPr>
      <a:lvl7pPr marL="914400" algn="ctr" defTabSz="4703763" rtl="0" fontAlgn="base">
        <a:spcBef>
          <a:spcPct val="0"/>
        </a:spcBef>
        <a:spcAft>
          <a:spcPct val="0"/>
        </a:spcAft>
        <a:defRPr sz="22700">
          <a:solidFill>
            <a:schemeClr val="tx2"/>
          </a:solidFill>
          <a:latin typeface="Arial"/>
        </a:defRPr>
      </a:lvl7pPr>
      <a:lvl8pPr marL="1371600" algn="ctr" defTabSz="4703763" rtl="0" fontAlgn="base">
        <a:spcBef>
          <a:spcPct val="0"/>
        </a:spcBef>
        <a:spcAft>
          <a:spcPct val="0"/>
        </a:spcAft>
        <a:defRPr sz="22700">
          <a:solidFill>
            <a:schemeClr val="tx2"/>
          </a:solidFill>
          <a:latin typeface="Arial"/>
        </a:defRPr>
      </a:lvl8pPr>
      <a:lvl9pPr marL="1828800" algn="ctr" defTabSz="4703763" rtl="0" fontAlgn="base">
        <a:spcBef>
          <a:spcPct val="0"/>
        </a:spcBef>
        <a:spcAft>
          <a:spcPct val="0"/>
        </a:spcAft>
        <a:defRPr sz="22700">
          <a:solidFill>
            <a:schemeClr val="tx2"/>
          </a:solidFill>
          <a:latin typeface="Arial"/>
        </a:defRPr>
      </a:lvl9pPr>
    </p:titleStyle>
    <p:bodyStyle>
      <a:defPPr>
        <a:defRPr kern="1200" smtId="4294967295"/>
      </a:defPPr>
      <a:lvl1pPr marL="1762125" indent="-1762125" algn="l" defTabSz="4703763" rtl="0" eaLnBrk="0" fontAlgn="base" hangingPunct="0">
        <a:spcBef>
          <a:spcPct val="20000"/>
        </a:spcBef>
        <a:spcAft>
          <a:spcPct val="0"/>
        </a:spcAft>
        <a:buChar char="•"/>
        <a:defRPr sz="16500">
          <a:solidFill>
            <a:schemeClr val="tx1"/>
          </a:solidFill>
          <a:latin typeface="+mn-lt"/>
          <a:ea typeface="+mn-ea"/>
          <a:cs typeface="+mn-cs"/>
        </a:defRPr>
      </a:lvl1pPr>
      <a:lvl2pPr marL="3822700" indent="-1471613" algn="l" defTabSz="4703763" rtl="0" eaLnBrk="0" fontAlgn="base" hangingPunct="0">
        <a:spcBef>
          <a:spcPct val="20000"/>
        </a:spcBef>
        <a:spcAft>
          <a:spcPct val="0"/>
        </a:spcAft>
        <a:buChar char="–"/>
        <a:defRPr sz="14400">
          <a:solidFill>
            <a:schemeClr val="tx1"/>
          </a:solidFill>
          <a:latin typeface="+mn-lt"/>
        </a:defRPr>
      </a:lvl2pPr>
      <a:lvl3pPr marL="5878513" indent="-1174750" algn="l" defTabSz="4703763" rtl="0" eaLnBrk="0" fontAlgn="base" hangingPunct="0">
        <a:spcBef>
          <a:spcPct val="20000"/>
        </a:spcBef>
        <a:spcAft>
          <a:spcPct val="0"/>
        </a:spcAft>
        <a:buChar char="•"/>
        <a:defRPr sz="12400">
          <a:solidFill>
            <a:schemeClr val="tx1"/>
          </a:solidFill>
          <a:latin typeface="+mn-lt"/>
        </a:defRPr>
      </a:lvl3pPr>
      <a:lvl4pPr marL="8229600" indent="-1174750" algn="l" defTabSz="4703763" rtl="0" eaLnBrk="0" fontAlgn="base" hangingPunct="0">
        <a:spcBef>
          <a:spcPct val="20000"/>
        </a:spcBef>
        <a:spcAft>
          <a:spcPct val="0"/>
        </a:spcAft>
        <a:buChar char="–"/>
        <a:defRPr sz="10300">
          <a:solidFill>
            <a:schemeClr val="tx1"/>
          </a:solidFill>
          <a:latin typeface="+mn-lt"/>
        </a:defRPr>
      </a:lvl4pPr>
      <a:lvl5pPr marL="10582275" indent="-1176338" algn="l" defTabSz="4703763" rtl="0" eaLnBrk="0" fontAlgn="base" hangingPunct="0">
        <a:spcBef>
          <a:spcPct val="20000"/>
        </a:spcBef>
        <a:spcAft>
          <a:spcPct val="0"/>
        </a:spcAft>
        <a:buChar char="»"/>
        <a:defRPr sz="10300">
          <a:solidFill>
            <a:schemeClr val="tx1"/>
          </a:solidFill>
          <a:latin typeface="+mn-lt"/>
        </a:defRPr>
      </a:lvl5pPr>
      <a:lvl6pPr marL="11039475" indent="-1176338" algn="l" defTabSz="4703763" rtl="0" fontAlgn="base">
        <a:spcBef>
          <a:spcPct val="20000"/>
        </a:spcBef>
        <a:spcAft>
          <a:spcPct val="0"/>
        </a:spcAft>
        <a:buChar char="»"/>
        <a:defRPr sz="10300">
          <a:solidFill>
            <a:schemeClr val="tx1"/>
          </a:solidFill>
          <a:latin typeface="+mn-lt"/>
        </a:defRPr>
      </a:lvl6pPr>
      <a:lvl7pPr marL="11496675" indent="-1176338" algn="l" defTabSz="4703763" rtl="0" fontAlgn="base">
        <a:spcBef>
          <a:spcPct val="20000"/>
        </a:spcBef>
        <a:spcAft>
          <a:spcPct val="0"/>
        </a:spcAft>
        <a:buChar char="»"/>
        <a:defRPr sz="10300">
          <a:solidFill>
            <a:schemeClr val="tx1"/>
          </a:solidFill>
          <a:latin typeface="+mn-lt"/>
        </a:defRPr>
      </a:lvl7pPr>
      <a:lvl8pPr marL="11953875" indent="-1176338" algn="l" defTabSz="4703763" rtl="0" fontAlgn="base">
        <a:spcBef>
          <a:spcPct val="20000"/>
        </a:spcBef>
        <a:spcAft>
          <a:spcPct val="0"/>
        </a:spcAft>
        <a:buChar char="»"/>
        <a:defRPr sz="10300">
          <a:solidFill>
            <a:schemeClr val="tx1"/>
          </a:solidFill>
          <a:latin typeface="+mn-lt"/>
        </a:defRPr>
      </a:lvl8pPr>
      <a:lvl9pPr marL="12411075" indent="-1176338" algn="l" defTabSz="4703763" rtl="0" fontAlgn="base">
        <a:spcBef>
          <a:spcPct val="20000"/>
        </a:spcBef>
        <a:spcAft>
          <a:spcPct val="0"/>
        </a:spcAft>
        <a:buChar char="»"/>
        <a:defRPr sz="103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2">
                <a:lumMod val="60000"/>
                <a:lumOff val="40000"/>
              </a:schemeClr>
            </a:gs>
            <a:gs pos="100000">
              <a:schemeClr val="bg1"/>
            </a:gs>
          </a:gsLst>
          <a:lin ang="5400000" scaled="1"/>
          <a:tileRect/>
        </a:gradFill>
        <a:effectLst/>
      </p:bgPr>
    </p:bg>
    <p:spTree>
      <p:nvGrpSpPr>
        <p:cNvPr id="1" name=""/>
        <p:cNvGrpSpPr/>
        <p:nvPr/>
      </p:nvGrpSpPr>
      <p:grpSpPr>
        <a:xfrm>
          <a:off x="0" y="0"/>
          <a:ext cx="0" cy="0"/>
          <a:chOff x="0" y="0"/>
          <a:chExt cx="0" cy="0"/>
        </a:xfrm>
      </p:grpSpPr>
      <p:pic>
        <p:nvPicPr>
          <p:cNvPr id="6" name="Imagem 5"/>
          <p:cNvPicPr>
            <a:picLocks noChangeAspect="1"/>
          </p:cNvPicPr>
          <p:nvPr/>
        </p:nvPicPr>
        <p:blipFill rotWithShape="1">
          <a:blip r:embed="rId2">
            <a:extLst>
              <a:ext uri="{28A0092B-C50C-407E-A947-70E740481C1C}">
                <a14:useLocalDpi xmlns:a14="http://schemas.microsoft.com/office/drawing/2010/main" val="0"/>
              </a:ext>
            </a:extLst>
          </a:blip>
          <a:srcRect b="11540"/>
          <a:stretch/>
        </p:blipFill>
        <p:spPr>
          <a:xfrm>
            <a:off x="0" y="-44474"/>
            <a:ext cx="30267273" cy="42838712"/>
          </a:xfrm>
          <a:prstGeom prst="rect">
            <a:avLst/>
          </a:prstGeom>
        </p:spPr>
      </p:pic>
      <p:sp>
        <p:nvSpPr>
          <p:cNvPr id="3" name="Retângulo 2"/>
          <p:cNvSpPr/>
          <p:nvPr/>
        </p:nvSpPr>
        <p:spPr bwMode="auto">
          <a:xfrm>
            <a:off x="0" y="-44474"/>
            <a:ext cx="30267273" cy="42838712"/>
          </a:xfrm>
          <a:prstGeom prst="rect">
            <a:avLst/>
          </a:prstGeom>
          <a:solidFill>
            <a:schemeClr val="bg1">
              <a:alpha val="47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pt-BR" sz="3800" b="0" i="0" u="none" strike="noStrike" cap="none" normalizeH="0" baseline="0">
              <a:ln>
                <a:noFill/>
              </a:ln>
              <a:solidFill>
                <a:schemeClr val="tx1"/>
              </a:solidFill>
              <a:effectLst/>
              <a:latin typeface="Arial" charset="0"/>
            </a:endParaRPr>
          </a:p>
        </p:txBody>
      </p:sp>
      <p:sp>
        <p:nvSpPr>
          <p:cNvPr id="4" name="Retângulo 3"/>
          <p:cNvSpPr/>
          <p:nvPr/>
        </p:nvSpPr>
        <p:spPr bwMode="auto">
          <a:xfrm>
            <a:off x="0" y="7589837"/>
            <a:ext cx="30267274" cy="32247682"/>
          </a:xfrm>
          <a:prstGeom prst="rect">
            <a:avLst/>
          </a:prstGeom>
          <a:gradFill>
            <a:gsLst>
              <a:gs pos="0">
                <a:schemeClr val="bg1">
                  <a:alpha val="90000"/>
                </a:schemeClr>
              </a:gs>
              <a:gs pos="100000">
                <a:schemeClr val="bg1">
                  <a:alpha val="60000"/>
                </a:schemeClr>
              </a:gs>
            </a:gsLst>
            <a:lin ang="5400000" scaled="1"/>
          </a:gradFill>
          <a:ln w="9525" cap="flat" cmpd="sng" algn="ctr">
            <a:noFill/>
            <a:prstDash val="solid"/>
            <a:round/>
            <a:headEnd type="none" w="med" len="med"/>
            <a:tailEnd type="none" w="med" len="med"/>
          </a:ln>
          <a:effectLst>
            <a:softEdge rad="254000"/>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pt-BR" sz="3800" b="0" i="0" u="none" strike="noStrike" cap="none" normalizeH="0" baseline="0" dirty="0">
              <a:ln>
                <a:noFill/>
              </a:ln>
              <a:solidFill>
                <a:schemeClr val="tx1"/>
              </a:solidFill>
              <a:effectLst/>
              <a:latin typeface="Arial" charset="0"/>
            </a:endParaRPr>
          </a:p>
        </p:txBody>
      </p:sp>
      <p:sp>
        <p:nvSpPr>
          <p:cNvPr id="2061" name="Rectangle 13"/>
          <p:cNvSpPr>
            <a:spLocks noGrp="1" noChangeArrowheads="1"/>
          </p:cNvSpPr>
          <p:nvPr>
            <p:ph type="title"/>
          </p:nvPr>
        </p:nvSpPr>
        <p:spPr>
          <a:xfrm>
            <a:off x="1512888" y="1281113"/>
            <a:ext cx="27241500" cy="5715000"/>
          </a:xfrm>
          <a:gradFill flip="none" rotWithShape="1">
            <a:gsLst>
              <a:gs pos="0">
                <a:schemeClr val="accent2">
                  <a:lumMod val="67000"/>
                </a:schemeClr>
              </a:gs>
              <a:gs pos="48000">
                <a:schemeClr val="accent2">
                  <a:lumMod val="97000"/>
                  <a:lumOff val="3000"/>
                  <a:alpha val="25000"/>
                </a:schemeClr>
              </a:gs>
              <a:gs pos="100000">
                <a:schemeClr val="accent2">
                  <a:lumMod val="60000"/>
                  <a:lumOff val="40000"/>
                </a:schemeClr>
              </a:gs>
            </a:gsLst>
            <a:lin ang="13500000" scaled="1"/>
            <a:tileRect/>
          </a:gradFill>
        </p:spPr>
        <p:style>
          <a:lnRef idx="0">
            <a:schemeClr val="accent2"/>
          </a:lnRef>
          <a:fillRef idx="1003">
            <a:schemeClr val="dk1"/>
          </a:fillRef>
          <a:effectRef idx="3">
            <a:schemeClr val="accent2"/>
          </a:effectRef>
          <a:fontRef idx="minor">
            <a:schemeClr val="lt1"/>
          </a:fontRef>
        </p:style>
        <p:txBody>
          <a:bodyPr/>
          <a:lstStyle>
            <a:defPPr>
              <a:defRPr kern="1200" smtId="4294967295"/>
            </a:defPPr>
          </a:lstStyle>
          <a:p>
            <a:pPr eaLnBrk="1" hangingPunct="1">
              <a:defRPr/>
            </a:pPr>
            <a:r>
              <a:rPr lang="pt-BR" sz="11300" b="1" dirty="0">
                <a:ln w="22225">
                  <a:solidFill>
                    <a:schemeClr val="accent2"/>
                  </a:solidFill>
                  <a:prstDash val="solid"/>
                </a:ln>
                <a:solidFill>
                  <a:srgbClr val="E1EEEF"/>
                </a:solidFill>
              </a:rPr>
              <a:t>Estratégias </a:t>
            </a:r>
            <a:r>
              <a:rPr lang="pt-BR" sz="11300" b="1" dirty="0" err="1">
                <a:ln w="22225">
                  <a:solidFill>
                    <a:schemeClr val="accent2"/>
                  </a:solidFill>
                  <a:prstDash val="solid"/>
                </a:ln>
                <a:solidFill>
                  <a:srgbClr val="E1EEEF"/>
                </a:solidFill>
              </a:rPr>
              <a:t>bioinspiradas</a:t>
            </a:r>
            <a:r>
              <a:rPr lang="pt-BR" sz="11300" b="1" dirty="0">
                <a:ln w="22225">
                  <a:solidFill>
                    <a:schemeClr val="accent2"/>
                  </a:solidFill>
                  <a:prstDash val="solid"/>
                </a:ln>
                <a:solidFill>
                  <a:srgbClr val="E1EEEF"/>
                </a:solidFill>
              </a:rPr>
              <a:t> aplicadas à robótica na vigilância</a:t>
            </a:r>
            <a:br>
              <a:rPr lang="pt-BR" sz="6000" b="1" dirty="0">
                <a:ln w="22225">
                  <a:solidFill>
                    <a:schemeClr val="accent2"/>
                  </a:solidFill>
                  <a:prstDash val="solid"/>
                </a:ln>
                <a:solidFill>
                  <a:schemeClr val="accent2">
                    <a:lumMod val="40000"/>
                    <a:lumOff val="60000"/>
                  </a:schemeClr>
                </a:solidFill>
              </a:rPr>
            </a:br>
            <a:br>
              <a:rPr lang="pt-BR" sz="2800" b="1" dirty="0">
                <a:ln w="22225">
                  <a:solidFill>
                    <a:schemeClr val="accent2"/>
                  </a:solidFill>
                  <a:prstDash val="solid"/>
                </a:ln>
                <a:solidFill>
                  <a:schemeClr val="accent2">
                    <a:lumMod val="40000"/>
                    <a:lumOff val="60000"/>
                  </a:schemeClr>
                </a:solidFill>
              </a:rPr>
            </a:br>
            <a:r>
              <a:rPr lang="pt-BR" sz="6000" b="1" i="1" dirty="0">
                <a:ln w="22225">
                  <a:solidFill>
                    <a:schemeClr val="accent2"/>
                  </a:solidFill>
                  <a:prstDash val="solid"/>
                </a:ln>
                <a:solidFill>
                  <a:srgbClr val="E1EEEF"/>
                </a:solidFill>
              </a:rPr>
              <a:t>Claudiney R. Tinoco, Danielli A. Lima e Gina M. B. Oliveira </a:t>
            </a:r>
            <a:r>
              <a:rPr lang="pt-BR" sz="4000" i="1" dirty="0">
                <a:ln w="22225">
                  <a:solidFill>
                    <a:schemeClr val="accent2"/>
                  </a:solidFill>
                  <a:prstDash val="solid"/>
                </a:ln>
                <a:solidFill>
                  <a:srgbClr val="E1EEEF"/>
                </a:solidFill>
              </a:rPr>
              <a:t>{</a:t>
            </a:r>
            <a:r>
              <a:rPr lang="pt-BR" sz="4000" i="1" dirty="0" err="1">
                <a:ln w="22225">
                  <a:solidFill>
                    <a:schemeClr val="accent2"/>
                  </a:solidFill>
                  <a:prstDash val="solid"/>
                </a:ln>
                <a:solidFill>
                  <a:srgbClr val="E1EEEF"/>
                </a:solidFill>
              </a:rPr>
              <a:t>claudineyrt,gina</a:t>
            </a:r>
            <a:r>
              <a:rPr lang="pt-BR" sz="4000" i="1" dirty="0">
                <a:ln w="22225">
                  <a:solidFill>
                    <a:schemeClr val="accent2"/>
                  </a:solidFill>
                  <a:prstDash val="solid"/>
                </a:ln>
                <a:solidFill>
                  <a:srgbClr val="E1EEEF"/>
                </a:solidFill>
              </a:rPr>
              <a:t>}@ufu.br, daniaralli@gmail.com</a:t>
            </a:r>
          </a:p>
        </p:txBody>
      </p:sp>
      <p:sp>
        <p:nvSpPr>
          <p:cNvPr id="2065" name="Rectangle 17"/>
          <p:cNvSpPr>
            <a:spLocks noChangeArrowheads="1"/>
          </p:cNvSpPr>
          <p:nvPr/>
        </p:nvSpPr>
        <p:spPr bwMode="auto">
          <a:xfrm>
            <a:off x="425447" y="8224838"/>
            <a:ext cx="9580562" cy="1784350"/>
          </a:xfrm>
          <a:prstGeom prst="rect">
            <a:avLst/>
          </a:prstGeom>
          <a:gradFill rotWithShape="0">
            <a:gsLst>
              <a:gs pos="0">
                <a:schemeClr val="accent2"/>
              </a:gs>
              <a:gs pos="50000">
                <a:srgbClr val="FFFFFF"/>
              </a:gs>
              <a:gs pos="100000">
                <a:schemeClr val="accent2"/>
              </a:gs>
            </a:gsLst>
            <a:lin ang="5400000" scaled="1"/>
            <a:tileRect/>
          </a:gradFill>
          <a:ln w="9525">
            <a:solidFill>
              <a:schemeClr val="tx1"/>
            </a:solidFill>
            <a:miter lim="800000"/>
          </a:ln>
          <a:extLst/>
        </p:spPr>
        <p:txBody>
          <a:bodyPr wrap="none" lIns="171450" tIns="85725" rIns="171450" bIns="85725" anchor="ctr"/>
          <a:lstStyle>
            <a:defPPr>
              <a:defRPr kern="1200" smtId="4294967295"/>
            </a:defPPr>
          </a:lstStyle>
          <a:p>
            <a:pPr algn="ctr" defTabSz="4703763">
              <a:defRPr/>
            </a:pPr>
            <a:r>
              <a:rPr lang="pt-BR" sz="5400" b="1" dirty="0"/>
              <a:t>Introdução</a:t>
            </a:r>
          </a:p>
        </p:txBody>
      </p:sp>
      <p:sp>
        <p:nvSpPr>
          <p:cNvPr id="2067" name="Rectangle 19"/>
          <p:cNvSpPr>
            <a:spLocks noChangeArrowheads="1"/>
          </p:cNvSpPr>
          <p:nvPr/>
        </p:nvSpPr>
        <p:spPr bwMode="auto">
          <a:xfrm>
            <a:off x="10254850" y="15726569"/>
            <a:ext cx="9580563" cy="1784350"/>
          </a:xfrm>
          <a:prstGeom prst="rect">
            <a:avLst/>
          </a:prstGeom>
          <a:gradFill rotWithShape="0">
            <a:gsLst>
              <a:gs pos="0">
                <a:schemeClr val="accent2"/>
              </a:gs>
              <a:gs pos="50000">
                <a:srgbClr val="FFFFFF"/>
              </a:gs>
              <a:gs pos="100000">
                <a:schemeClr val="accent2"/>
              </a:gs>
            </a:gsLst>
            <a:lin ang="5400000" scaled="1"/>
            <a:tileRect/>
          </a:gradFill>
          <a:ln w="9525">
            <a:solidFill>
              <a:schemeClr val="tx1"/>
            </a:solidFill>
            <a:miter lim="800000"/>
          </a:ln>
          <a:extLst/>
        </p:spPr>
        <p:txBody>
          <a:bodyPr wrap="none" lIns="171450" tIns="85725" rIns="171450" bIns="85725" anchor="ctr"/>
          <a:lstStyle>
            <a:defPPr>
              <a:defRPr kern="1200" smtId="4294967295"/>
            </a:defPPr>
          </a:lstStyle>
          <a:p>
            <a:pPr algn="ctr" defTabSz="4703763">
              <a:defRPr/>
            </a:pPr>
            <a:r>
              <a:rPr lang="pt-BR" sz="5400" b="1" dirty="0"/>
              <a:t>Inspiração Biológica</a:t>
            </a:r>
          </a:p>
        </p:txBody>
      </p:sp>
      <p:sp>
        <p:nvSpPr>
          <p:cNvPr id="2068" name="Rectangle 20"/>
          <p:cNvSpPr>
            <a:spLocks noChangeArrowheads="1"/>
          </p:cNvSpPr>
          <p:nvPr/>
        </p:nvSpPr>
        <p:spPr bwMode="auto">
          <a:xfrm>
            <a:off x="20266088" y="26426319"/>
            <a:ext cx="9582150" cy="1784350"/>
          </a:xfrm>
          <a:prstGeom prst="rect">
            <a:avLst/>
          </a:prstGeom>
          <a:gradFill rotWithShape="0">
            <a:gsLst>
              <a:gs pos="0">
                <a:schemeClr val="accent2"/>
              </a:gs>
              <a:gs pos="50000">
                <a:srgbClr val="FFFFFF"/>
              </a:gs>
              <a:gs pos="100000">
                <a:schemeClr val="accent2"/>
              </a:gs>
            </a:gsLst>
            <a:lin ang="5400000" scaled="1"/>
            <a:tileRect/>
          </a:gradFill>
          <a:ln w="9525">
            <a:solidFill>
              <a:schemeClr val="tx1"/>
            </a:solidFill>
            <a:miter lim="800000"/>
          </a:ln>
          <a:extLst/>
        </p:spPr>
        <p:txBody>
          <a:bodyPr wrap="none" lIns="171450" tIns="85725" rIns="171450" bIns="85725" anchor="ctr"/>
          <a:lstStyle>
            <a:defPPr>
              <a:defRPr kern="1200" smtId="4294967295"/>
            </a:defPPr>
          </a:lstStyle>
          <a:p>
            <a:pPr algn="ctr" defTabSz="4703763">
              <a:defRPr/>
            </a:pPr>
            <a:r>
              <a:rPr lang="pt-BR" sz="5400" b="1" dirty="0"/>
              <a:t>Conclusão</a:t>
            </a:r>
          </a:p>
        </p:txBody>
      </p:sp>
      <p:sp>
        <p:nvSpPr>
          <p:cNvPr id="2074" name="Rectangle 26"/>
          <p:cNvSpPr>
            <a:spLocks noChangeArrowheads="1"/>
          </p:cNvSpPr>
          <p:nvPr/>
        </p:nvSpPr>
        <p:spPr bwMode="auto">
          <a:xfrm>
            <a:off x="20257289" y="32796957"/>
            <a:ext cx="9582150" cy="1782762"/>
          </a:xfrm>
          <a:prstGeom prst="rect">
            <a:avLst/>
          </a:prstGeom>
          <a:gradFill rotWithShape="0">
            <a:gsLst>
              <a:gs pos="0">
                <a:schemeClr val="accent2"/>
              </a:gs>
              <a:gs pos="50000">
                <a:srgbClr val="FFFFFF"/>
              </a:gs>
              <a:gs pos="100000">
                <a:schemeClr val="accent2"/>
              </a:gs>
            </a:gsLst>
            <a:lin ang="5400000" scaled="1"/>
            <a:tileRect/>
          </a:gradFill>
          <a:ln w="9525">
            <a:solidFill>
              <a:schemeClr val="tx1"/>
            </a:solidFill>
            <a:miter lim="800000"/>
          </a:ln>
          <a:extLst/>
        </p:spPr>
        <p:txBody>
          <a:bodyPr wrap="none" lIns="171450" tIns="85725" rIns="171450" bIns="85725" anchor="ctr"/>
          <a:lstStyle>
            <a:defPPr>
              <a:defRPr kern="1200" smtId="4294967295"/>
            </a:defPPr>
          </a:lstStyle>
          <a:p>
            <a:pPr algn="ctr" defTabSz="4703763">
              <a:defRPr/>
            </a:pPr>
            <a:r>
              <a:rPr lang="pt-BR" sz="5400" b="1" dirty="0"/>
              <a:t>Referências</a:t>
            </a:r>
          </a:p>
        </p:txBody>
      </p:sp>
      <p:sp>
        <p:nvSpPr>
          <p:cNvPr id="2078" name="Rectangle 30"/>
          <p:cNvSpPr>
            <a:spLocks noChangeArrowheads="1"/>
          </p:cNvSpPr>
          <p:nvPr/>
        </p:nvSpPr>
        <p:spPr bwMode="auto">
          <a:xfrm>
            <a:off x="10248891" y="35197866"/>
            <a:ext cx="9580563" cy="1782762"/>
          </a:xfrm>
          <a:prstGeom prst="rect">
            <a:avLst/>
          </a:prstGeom>
          <a:gradFill rotWithShape="0">
            <a:gsLst>
              <a:gs pos="0">
                <a:schemeClr val="accent2"/>
              </a:gs>
              <a:gs pos="50000">
                <a:srgbClr val="FFFFFF"/>
              </a:gs>
              <a:gs pos="100000">
                <a:schemeClr val="accent2"/>
              </a:gs>
            </a:gsLst>
            <a:lin ang="5400000" scaled="1"/>
            <a:tileRect/>
          </a:gradFill>
          <a:ln w="9525">
            <a:solidFill>
              <a:schemeClr val="tx1"/>
            </a:solidFill>
            <a:miter lim="800000"/>
          </a:ln>
          <a:extLst/>
        </p:spPr>
        <p:txBody>
          <a:bodyPr wrap="none" lIns="171450" tIns="85725" rIns="171450" bIns="85725" anchor="ctr"/>
          <a:lstStyle>
            <a:defPPr>
              <a:defRPr kern="1200" smtId="4294967295"/>
            </a:defPPr>
          </a:lstStyle>
          <a:p>
            <a:pPr algn="ctr" defTabSz="4703763">
              <a:defRPr/>
            </a:pPr>
            <a:r>
              <a:rPr lang="pt-BR" sz="5400" b="1" dirty="0"/>
              <a:t>Experimentos</a:t>
            </a:r>
          </a:p>
        </p:txBody>
      </p:sp>
      <p:sp>
        <p:nvSpPr>
          <p:cNvPr id="2057" name="Text Box 33"/>
          <p:cNvSpPr txBox="1">
            <a:spLocks noChangeArrowheads="1"/>
          </p:cNvSpPr>
          <p:nvPr/>
        </p:nvSpPr>
        <p:spPr bwMode="auto">
          <a:xfrm>
            <a:off x="20336727" y="34778620"/>
            <a:ext cx="9417050" cy="4266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1450" tIns="85725" rIns="171450" bIns="85725">
            <a:spAutoFit/>
          </a:bodyPr>
          <a:lstStyle>
            <a:defPPr>
              <a:defRPr kern="1200" smtId="4294967295"/>
            </a:defPPr>
            <a:lvl1pPr defTabSz="4703763" eaLnBrk="0" hangingPunct="0">
              <a:defRPr sz="3800">
                <a:solidFill>
                  <a:schemeClr val="tx1"/>
                </a:solidFill>
                <a:latin typeface="Arial"/>
              </a:defRPr>
            </a:lvl1pPr>
            <a:lvl2pPr marL="742950" indent="-285750" defTabSz="4703763" eaLnBrk="0" hangingPunct="0">
              <a:defRPr sz="3800">
                <a:solidFill>
                  <a:schemeClr val="tx1"/>
                </a:solidFill>
                <a:latin typeface="Arial"/>
              </a:defRPr>
            </a:lvl2pPr>
            <a:lvl3pPr marL="1143000" indent="-228600" defTabSz="4703763" eaLnBrk="0" hangingPunct="0">
              <a:defRPr sz="3800">
                <a:solidFill>
                  <a:schemeClr val="tx1"/>
                </a:solidFill>
                <a:latin typeface="Arial"/>
              </a:defRPr>
            </a:lvl3pPr>
            <a:lvl4pPr marL="1600200" indent="-228600" defTabSz="4703763" eaLnBrk="0" hangingPunct="0">
              <a:defRPr sz="3800">
                <a:solidFill>
                  <a:schemeClr val="tx1"/>
                </a:solidFill>
                <a:latin typeface="Arial"/>
              </a:defRPr>
            </a:lvl4pPr>
            <a:lvl5pPr marL="2057400" indent="-228600" defTabSz="4703763" eaLnBrk="0" hangingPunct="0">
              <a:defRPr sz="3800">
                <a:solidFill>
                  <a:schemeClr val="tx1"/>
                </a:solidFill>
                <a:latin typeface="Arial"/>
              </a:defRPr>
            </a:lvl5pPr>
            <a:lvl6pPr marL="2514600" indent="-228600" defTabSz="4703763" eaLnBrk="0" fontAlgn="base" hangingPunct="0">
              <a:spcBef>
                <a:spcPct val="0"/>
              </a:spcBef>
              <a:spcAft>
                <a:spcPct val="0"/>
              </a:spcAft>
              <a:defRPr sz="3800">
                <a:solidFill>
                  <a:schemeClr val="tx1"/>
                </a:solidFill>
                <a:latin typeface="Arial"/>
              </a:defRPr>
            </a:lvl6pPr>
            <a:lvl7pPr marL="2971800" indent="-228600" defTabSz="4703763" eaLnBrk="0" fontAlgn="base" hangingPunct="0">
              <a:spcBef>
                <a:spcPct val="0"/>
              </a:spcBef>
              <a:spcAft>
                <a:spcPct val="0"/>
              </a:spcAft>
              <a:defRPr sz="3800">
                <a:solidFill>
                  <a:schemeClr val="tx1"/>
                </a:solidFill>
                <a:latin typeface="Arial"/>
              </a:defRPr>
            </a:lvl7pPr>
            <a:lvl8pPr marL="3429000" indent="-228600" defTabSz="4703763" eaLnBrk="0" fontAlgn="base" hangingPunct="0">
              <a:spcBef>
                <a:spcPct val="0"/>
              </a:spcBef>
              <a:spcAft>
                <a:spcPct val="0"/>
              </a:spcAft>
              <a:defRPr sz="3800">
                <a:solidFill>
                  <a:schemeClr val="tx1"/>
                </a:solidFill>
                <a:latin typeface="Arial"/>
              </a:defRPr>
            </a:lvl8pPr>
            <a:lvl9pPr marL="3886200" indent="-228600" defTabSz="4703763" eaLnBrk="0" fontAlgn="base" hangingPunct="0">
              <a:spcBef>
                <a:spcPct val="0"/>
              </a:spcBef>
              <a:spcAft>
                <a:spcPct val="0"/>
              </a:spcAft>
              <a:defRPr sz="3800">
                <a:solidFill>
                  <a:schemeClr val="tx1"/>
                </a:solidFill>
                <a:latin typeface="Arial"/>
              </a:defRPr>
            </a:lvl9pPr>
          </a:lstStyle>
          <a:p>
            <a:pPr algn="just" eaLnBrk="1" hangingPunct="1">
              <a:spcBef>
                <a:spcPct val="50000"/>
              </a:spcBef>
            </a:pPr>
            <a:r>
              <a:rPr lang="en-US" dirty="0"/>
              <a:t>OLIVEIRA, Gina M. B. TINOCO, Claudiney R. LIMA, </a:t>
            </a:r>
            <a:r>
              <a:rPr lang="en-US" dirty="0" err="1"/>
              <a:t>Danielli</a:t>
            </a:r>
            <a:r>
              <a:rPr lang="en-US" dirty="0"/>
              <a:t> A. </a:t>
            </a:r>
            <a:r>
              <a:rPr lang="en-US" b="1" i="1" dirty="0"/>
              <a:t>“A cellular automata model with repulsive pheromone for swarm robotics in surveillance”. </a:t>
            </a:r>
            <a:r>
              <a:rPr lang="en-US" dirty="0"/>
              <a:t>International Conference on Cellular Automata for Research and Industry (ACRI 2016).</a:t>
            </a:r>
          </a:p>
        </p:txBody>
      </p:sp>
      <p:sp>
        <p:nvSpPr>
          <p:cNvPr id="2060" name="Text Box 40"/>
          <p:cNvSpPr txBox="1">
            <a:spLocks noChangeArrowheads="1"/>
          </p:cNvSpPr>
          <p:nvPr/>
        </p:nvSpPr>
        <p:spPr bwMode="auto">
          <a:xfrm>
            <a:off x="544512" y="10168252"/>
            <a:ext cx="9331325" cy="9379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1450" tIns="85725" rIns="171450" bIns="85725"/>
          <a:lstStyle>
            <a:defPPr>
              <a:defRPr kern="1200" smtId="4294967295"/>
            </a:defPPr>
            <a:lvl1pPr defTabSz="4703763" eaLnBrk="0" hangingPunct="0">
              <a:defRPr sz="3800">
                <a:solidFill>
                  <a:schemeClr val="tx1"/>
                </a:solidFill>
                <a:latin typeface="Arial"/>
              </a:defRPr>
            </a:lvl1pPr>
            <a:lvl2pPr marL="742950" indent="-285750" defTabSz="4703763" eaLnBrk="0" hangingPunct="0">
              <a:defRPr sz="3800">
                <a:solidFill>
                  <a:schemeClr val="tx1"/>
                </a:solidFill>
                <a:latin typeface="Arial"/>
              </a:defRPr>
            </a:lvl2pPr>
            <a:lvl3pPr marL="1143000" indent="-228600" defTabSz="4703763" eaLnBrk="0" hangingPunct="0">
              <a:defRPr sz="3800">
                <a:solidFill>
                  <a:schemeClr val="tx1"/>
                </a:solidFill>
                <a:latin typeface="Arial"/>
              </a:defRPr>
            </a:lvl3pPr>
            <a:lvl4pPr marL="1600200" indent="-228600" defTabSz="4703763" eaLnBrk="0" hangingPunct="0">
              <a:defRPr sz="3800">
                <a:solidFill>
                  <a:schemeClr val="tx1"/>
                </a:solidFill>
                <a:latin typeface="Arial"/>
              </a:defRPr>
            </a:lvl4pPr>
            <a:lvl5pPr marL="2057400" indent="-228600" defTabSz="4703763" eaLnBrk="0" hangingPunct="0">
              <a:defRPr sz="3800">
                <a:solidFill>
                  <a:schemeClr val="tx1"/>
                </a:solidFill>
                <a:latin typeface="Arial"/>
              </a:defRPr>
            </a:lvl5pPr>
            <a:lvl6pPr marL="2514600" indent="-228600" defTabSz="4703763" eaLnBrk="0" fontAlgn="base" hangingPunct="0">
              <a:spcBef>
                <a:spcPct val="0"/>
              </a:spcBef>
              <a:spcAft>
                <a:spcPct val="0"/>
              </a:spcAft>
              <a:defRPr sz="3800">
                <a:solidFill>
                  <a:schemeClr val="tx1"/>
                </a:solidFill>
                <a:latin typeface="Arial"/>
              </a:defRPr>
            </a:lvl6pPr>
            <a:lvl7pPr marL="2971800" indent="-228600" defTabSz="4703763" eaLnBrk="0" fontAlgn="base" hangingPunct="0">
              <a:spcBef>
                <a:spcPct val="0"/>
              </a:spcBef>
              <a:spcAft>
                <a:spcPct val="0"/>
              </a:spcAft>
              <a:defRPr sz="3800">
                <a:solidFill>
                  <a:schemeClr val="tx1"/>
                </a:solidFill>
                <a:latin typeface="Arial"/>
              </a:defRPr>
            </a:lvl7pPr>
            <a:lvl8pPr marL="3429000" indent="-228600" defTabSz="4703763" eaLnBrk="0" fontAlgn="base" hangingPunct="0">
              <a:spcBef>
                <a:spcPct val="0"/>
              </a:spcBef>
              <a:spcAft>
                <a:spcPct val="0"/>
              </a:spcAft>
              <a:defRPr sz="3800">
                <a:solidFill>
                  <a:schemeClr val="tx1"/>
                </a:solidFill>
                <a:latin typeface="Arial"/>
              </a:defRPr>
            </a:lvl8pPr>
            <a:lvl9pPr marL="3886200" indent="-228600" defTabSz="4703763" eaLnBrk="0" fontAlgn="base" hangingPunct="0">
              <a:spcBef>
                <a:spcPct val="0"/>
              </a:spcBef>
              <a:spcAft>
                <a:spcPct val="0"/>
              </a:spcAft>
              <a:defRPr sz="3800">
                <a:solidFill>
                  <a:schemeClr val="tx1"/>
                </a:solidFill>
                <a:latin typeface="Arial"/>
              </a:defRPr>
            </a:lvl9pPr>
          </a:lstStyle>
          <a:p>
            <a:pPr algn="just" eaLnBrk="1" hangingPunct="1">
              <a:spcBef>
                <a:spcPct val="50000"/>
              </a:spcBef>
            </a:pPr>
            <a:r>
              <a:rPr lang="pt-BR" dirty="0"/>
              <a:t>Este trabalho propõe a aplicação de técnicas </a:t>
            </a:r>
            <a:r>
              <a:rPr lang="pt-BR" dirty="0" err="1"/>
              <a:t>bioinspiradas</a:t>
            </a:r>
            <a:r>
              <a:rPr lang="pt-BR" dirty="0"/>
              <a:t> em um time de robôs para a execução da tarefa de vigilância. Uma nova estratégia  de coordenação distribuída do time foi proposta e modelada através do uso conjunto de </a:t>
            </a:r>
            <a:r>
              <a:rPr lang="pt-BR" b="1" dirty="0"/>
              <a:t>Sistemas de Formigas Invertido </a:t>
            </a:r>
            <a:r>
              <a:rPr lang="pt-BR" dirty="0"/>
              <a:t>e </a:t>
            </a:r>
            <a:r>
              <a:rPr lang="pt-BR" b="1" dirty="0"/>
              <a:t>Autômatos Celulares</a:t>
            </a:r>
            <a:r>
              <a:rPr lang="pt-BR" dirty="0"/>
              <a:t>. </a:t>
            </a:r>
          </a:p>
          <a:p>
            <a:pPr algn="just" eaLnBrk="1" hangingPunct="1">
              <a:spcBef>
                <a:spcPct val="50000"/>
              </a:spcBef>
            </a:pPr>
            <a:r>
              <a:rPr lang="pt-BR" dirty="0"/>
              <a:t>O ambiente é totalmente conhecido pelos agentes robóticos e é composto por robôs, paredes e obstáculos. A representação virtual do ambiente foi </a:t>
            </a:r>
            <a:r>
              <a:rPr lang="pt-BR" dirty="0" err="1"/>
              <a:t>discretizada</a:t>
            </a:r>
            <a:r>
              <a:rPr lang="pt-BR" dirty="0"/>
              <a:t>, onde cada célula livre representa uma possibilidade de movimento.</a:t>
            </a:r>
            <a:endParaRPr lang="pt-BR" sz="9200" dirty="0"/>
          </a:p>
        </p:txBody>
      </p:sp>
      <p:sp>
        <p:nvSpPr>
          <p:cNvPr id="2091" name="Rectangle 43"/>
          <p:cNvSpPr>
            <a:spLocks noChangeArrowheads="1"/>
          </p:cNvSpPr>
          <p:nvPr/>
        </p:nvSpPr>
        <p:spPr bwMode="auto">
          <a:xfrm>
            <a:off x="425447" y="27914146"/>
            <a:ext cx="9580562" cy="1784350"/>
          </a:xfrm>
          <a:prstGeom prst="rect">
            <a:avLst/>
          </a:prstGeom>
          <a:gradFill rotWithShape="0">
            <a:gsLst>
              <a:gs pos="0">
                <a:schemeClr val="accent2"/>
              </a:gs>
              <a:gs pos="50000">
                <a:srgbClr val="FFFFFF"/>
              </a:gs>
              <a:gs pos="100000">
                <a:schemeClr val="accent2"/>
              </a:gs>
            </a:gsLst>
            <a:lin ang="5400000" scaled="1"/>
            <a:tileRect/>
          </a:gradFill>
          <a:ln w="9525">
            <a:solidFill>
              <a:schemeClr val="tx1"/>
            </a:solidFill>
            <a:miter lim="800000"/>
          </a:ln>
          <a:extLst/>
        </p:spPr>
        <p:txBody>
          <a:bodyPr wrap="none" lIns="171450" tIns="85725" rIns="171450" bIns="85725" anchor="ctr"/>
          <a:lstStyle>
            <a:defPPr>
              <a:defRPr kern="1200" smtId="4294967295"/>
            </a:defPPr>
          </a:lstStyle>
          <a:p>
            <a:pPr algn="ctr" defTabSz="4703763">
              <a:defRPr/>
            </a:pPr>
            <a:r>
              <a:rPr lang="pt-BR" sz="5400" b="1" dirty="0"/>
              <a:t>Objetivo</a:t>
            </a:r>
          </a:p>
        </p:txBody>
      </p:sp>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986" y="40490782"/>
            <a:ext cx="4944118" cy="1444770"/>
          </a:xfrm>
          <a:prstGeom prst="rect">
            <a:avLst/>
          </a:prstGeom>
        </p:spPr>
      </p:pic>
      <p:sp>
        <p:nvSpPr>
          <p:cNvPr id="24" name="Text Box 40"/>
          <p:cNvSpPr txBox="1">
            <a:spLocks noChangeArrowheads="1"/>
          </p:cNvSpPr>
          <p:nvPr/>
        </p:nvSpPr>
        <p:spPr bwMode="auto">
          <a:xfrm>
            <a:off x="10408077" y="17703835"/>
            <a:ext cx="9331325" cy="1756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1450" tIns="85725" rIns="171450" bIns="85725"/>
          <a:lstStyle>
            <a:defPPr>
              <a:defRPr kern="1200" smtId="4294967295"/>
            </a:defPPr>
            <a:lvl1pPr defTabSz="4703763" eaLnBrk="0" hangingPunct="0">
              <a:defRPr sz="3800">
                <a:solidFill>
                  <a:schemeClr val="tx1"/>
                </a:solidFill>
                <a:latin typeface="Arial"/>
              </a:defRPr>
            </a:lvl1pPr>
            <a:lvl2pPr marL="742950" indent="-285750" defTabSz="4703763" eaLnBrk="0" hangingPunct="0">
              <a:defRPr sz="3800">
                <a:solidFill>
                  <a:schemeClr val="tx1"/>
                </a:solidFill>
                <a:latin typeface="Arial"/>
              </a:defRPr>
            </a:lvl2pPr>
            <a:lvl3pPr marL="1143000" indent="-228600" defTabSz="4703763" eaLnBrk="0" hangingPunct="0">
              <a:defRPr sz="3800">
                <a:solidFill>
                  <a:schemeClr val="tx1"/>
                </a:solidFill>
                <a:latin typeface="Arial"/>
              </a:defRPr>
            </a:lvl3pPr>
            <a:lvl4pPr marL="1600200" indent="-228600" defTabSz="4703763" eaLnBrk="0" hangingPunct="0">
              <a:defRPr sz="3800">
                <a:solidFill>
                  <a:schemeClr val="tx1"/>
                </a:solidFill>
                <a:latin typeface="Arial"/>
              </a:defRPr>
            </a:lvl4pPr>
            <a:lvl5pPr marL="2057400" indent="-228600" defTabSz="4703763" eaLnBrk="0" hangingPunct="0">
              <a:defRPr sz="3800">
                <a:solidFill>
                  <a:schemeClr val="tx1"/>
                </a:solidFill>
                <a:latin typeface="Arial"/>
              </a:defRPr>
            </a:lvl5pPr>
            <a:lvl6pPr marL="2514600" indent="-228600" defTabSz="4703763" eaLnBrk="0" fontAlgn="base" hangingPunct="0">
              <a:spcBef>
                <a:spcPct val="0"/>
              </a:spcBef>
              <a:spcAft>
                <a:spcPct val="0"/>
              </a:spcAft>
              <a:defRPr sz="3800">
                <a:solidFill>
                  <a:schemeClr val="tx1"/>
                </a:solidFill>
                <a:latin typeface="Arial"/>
              </a:defRPr>
            </a:lvl6pPr>
            <a:lvl7pPr marL="2971800" indent="-228600" defTabSz="4703763" eaLnBrk="0" fontAlgn="base" hangingPunct="0">
              <a:spcBef>
                <a:spcPct val="0"/>
              </a:spcBef>
              <a:spcAft>
                <a:spcPct val="0"/>
              </a:spcAft>
              <a:defRPr sz="3800">
                <a:solidFill>
                  <a:schemeClr val="tx1"/>
                </a:solidFill>
                <a:latin typeface="Arial"/>
              </a:defRPr>
            </a:lvl7pPr>
            <a:lvl8pPr marL="3429000" indent="-228600" defTabSz="4703763" eaLnBrk="0" fontAlgn="base" hangingPunct="0">
              <a:spcBef>
                <a:spcPct val="0"/>
              </a:spcBef>
              <a:spcAft>
                <a:spcPct val="0"/>
              </a:spcAft>
              <a:defRPr sz="3800">
                <a:solidFill>
                  <a:schemeClr val="tx1"/>
                </a:solidFill>
                <a:latin typeface="Arial"/>
              </a:defRPr>
            </a:lvl8pPr>
            <a:lvl9pPr marL="3886200" indent="-228600" defTabSz="4703763" eaLnBrk="0" fontAlgn="base" hangingPunct="0">
              <a:spcBef>
                <a:spcPct val="0"/>
              </a:spcBef>
              <a:spcAft>
                <a:spcPct val="0"/>
              </a:spcAft>
              <a:defRPr sz="3800">
                <a:solidFill>
                  <a:schemeClr val="tx1"/>
                </a:solidFill>
                <a:latin typeface="Arial"/>
              </a:defRPr>
            </a:lvl9pPr>
          </a:lstStyle>
          <a:p>
            <a:pPr algn="just" eaLnBrk="1" hangingPunct="1">
              <a:spcBef>
                <a:spcPct val="50000"/>
              </a:spcBef>
            </a:pPr>
            <a:r>
              <a:rPr lang="pt-BR" dirty="0"/>
              <a:t>O </a:t>
            </a:r>
            <a:r>
              <a:rPr lang="pt-BR" b="1" dirty="0"/>
              <a:t>Sistema de Formiga Invertido </a:t>
            </a:r>
            <a:r>
              <a:rPr lang="pt-BR" dirty="0"/>
              <a:t>utiliza um mecanismo de comunicação indireta denominado estigmergia. A estigmergia consiste em membros de um grupo se comunicarem através de modificações no meio. No caso das formigas, ela se dá através do depósito e sensoriamento de feromônio no momento em que elas estão realizando o forrageamento. O feromônio é chamado de </a:t>
            </a:r>
            <a:r>
              <a:rPr lang="pt-BR" b="1" dirty="0"/>
              <a:t>invertido</a:t>
            </a:r>
            <a:r>
              <a:rPr lang="pt-BR" dirty="0"/>
              <a:t> pelo fato de refletir um efeito </a:t>
            </a:r>
            <a:r>
              <a:rPr lang="pt-BR"/>
              <a:t>repulsivo nos </a:t>
            </a:r>
            <a:r>
              <a:rPr lang="pt-BR" dirty="0"/>
              <a:t>agentes, diferentemente do efeito atrativo que ocorre usualmente no meio biológico. Assim, os agentes têm preferência para locais com baixas concentrações de feromônio. Essa característica faz com que os agentes se espalhem pelo ambiente buscando lugares pouco ou não visitados. Além disso, essa visitação ocorre de forma cíclica, devido à evaporação do feromônio.</a:t>
            </a:r>
          </a:p>
          <a:p>
            <a:pPr algn="just" eaLnBrk="1" hangingPunct="1">
              <a:spcBef>
                <a:spcPct val="50000"/>
              </a:spcBef>
            </a:pPr>
            <a:r>
              <a:rPr lang="pt-BR" dirty="0"/>
              <a:t>Os </a:t>
            </a:r>
            <a:r>
              <a:rPr lang="pt-BR" b="1" dirty="0"/>
              <a:t>Autômatos Celulares</a:t>
            </a:r>
            <a:r>
              <a:rPr lang="pt-BR" dirty="0"/>
              <a:t> estão ligados à decisão de movimento e à atualização do feromônio nas células. Cada agente possui um raio de visão, permitindo-o </a:t>
            </a:r>
            <a:r>
              <a:rPr lang="pt-BR" dirty="0" err="1"/>
              <a:t>sensoriar</a:t>
            </a:r>
            <a:r>
              <a:rPr lang="pt-BR" dirty="0"/>
              <a:t> uma área ao seu redor. </a:t>
            </a:r>
            <a:r>
              <a:rPr lang="pt-BR" dirty="0" err="1"/>
              <a:t>Estocasticamente</a:t>
            </a:r>
            <a:r>
              <a:rPr lang="pt-BR" dirty="0"/>
              <a:t> uma nova célula é escolhida e o feromônio é depositado dentro desse mesmo raio de visão.</a:t>
            </a:r>
          </a:p>
        </p:txBody>
      </p:sp>
      <p:sp>
        <p:nvSpPr>
          <p:cNvPr id="25" name="Text Box 40"/>
          <p:cNvSpPr txBox="1">
            <a:spLocks noChangeArrowheads="1"/>
          </p:cNvSpPr>
          <p:nvPr/>
        </p:nvSpPr>
        <p:spPr bwMode="auto">
          <a:xfrm>
            <a:off x="544512" y="29857560"/>
            <a:ext cx="9331325" cy="6955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1450" tIns="85725" rIns="171450" bIns="85725"/>
          <a:lstStyle>
            <a:defPPr>
              <a:defRPr kern="1200" smtId="4294967295"/>
            </a:defPPr>
            <a:lvl1pPr defTabSz="4703763" eaLnBrk="0" hangingPunct="0">
              <a:defRPr sz="3800">
                <a:solidFill>
                  <a:schemeClr val="tx1"/>
                </a:solidFill>
                <a:latin typeface="Arial"/>
              </a:defRPr>
            </a:lvl1pPr>
            <a:lvl2pPr marL="742950" indent="-285750" defTabSz="4703763" eaLnBrk="0" hangingPunct="0">
              <a:defRPr sz="3800">
                <a:solidFill>
                  <a:schemeClr val="tx1"/>
                </a:solidFill>
                <a:latin typeface="Arial"/>
              </a:defRPr>
            </a:lvl2pPr>
            <a:lvl3pPr marL="1143000" indent="-228600" defTabSz="4703763" eaLnBrk="0" hangingPunct="0">
              <a:defRPr sz="3800">
                <a:solidFill>
                  <a:schemeClr val="tx1"/>
                </a:solidFill>
                <a:latin typeface="Arial"/>
              </a:defRPr>
            </a:lvl3pPr>
            <a:lvl4pPr marL="1600200" indent="-228600" defTabSz="4703763" eaLnBrk="0" hangingPunct="0">
              <a:defRPr sz="3800">
                <a:solidFill>
                  <a:schemeClr val="tx1"/>
                </a:solidFill>
                <a:latin typeface="Arial"/>
              </a:defRPr>
            </a:lvl4pPr>
            <a:lvl5pPr marL="2057400" indent="-228600" defTabSz="4703763" eaLnBrk="0" hangingPunct="0">
              <a:defRPr sz="3800">
                <a:solidFill>
                  <a:schemeClr val="tx1"/>
                </a:solidFill>
                <a:latin typeface="Arial"/>
              </a:defRPr>
            </a:lvl5pPr>
            <a:lvl6pPr marL="2514600" indent="-228600" defTabSz="4703763" eaLnBrk="0" fontAlgn="base" hangingPunct="0">
              <a:spcBef>
                <a:spcPct val="0"/>
              </a:spcBef>
              <a:spcAft>
                <a:spcPct val="0"/>
              </a:spcAft>
              <a:defRPr sz="3800">
                <a:solidFill>
                  <a:schemeClr val="tx1"/>
                </a:solidFill>
                <a:latin typeface="Arial"/>
              </a:defRPr>
            </a:lvl6pPr>
            <a:lvl7pPr marL="2971800" indent="-228600" defTabSz="4703763" eaLnBrk="0" fontAlgn="base" hangingPunct="0">
              <a:spcBef>
                <a:spcPct val="0"/>
              </a:spcBef>
              <a:spcAft>
                <a:spcPct val="0"/>
              </a:spcAft>
              <a:defRPr sz="3800">
                <a:solidFill>
                  <a:schemeClr val="tx1"/>
                </a:solidFill>
                <a:latin typeface="Arial"/>
              </a:defRPr>
            </a:lvl7pPr>
            <a:lvl8pPr marL="3429000" indent="-228600" defTabSz="4703763" eaLnBrk="0" fontAlgn="base" hangingPunct="0">
              <a:spcBef>
                <a:spcPct val="0"/>
              </a:spcBef>
              <a:spcAft>
                <a:spcPct val="0"/>
              </a:spcAft>
              <a:defRPr sz="3800">
                <a:solidFill>
                  <a:schemeClr val="tx1"/>
                </a:solidFill>
                <a:latin typeface="Arial"/>
              </a:defRPr>
            </a:lvl8pPr>
            <a:lvl9pPr marL="3886200" indent="-228600" defTabSz="4703763" eaLnBrk="0" fontAlgn="base" hangingPunct="0">
              <a:spcBef>
                <a:spcPct val="0"/>
              </a:spcBef>
              <a:spcAft>
                <a:spcPct val="0"/>
              </a:spcAft>
              <a:defRPr sz="3800">
                <a:solidFill>
                  <a:schemeClr val="tx1"/>
                </a:solidFill>
                <a:latin typeface="Arial"/>
              </a:defRPr>
            </a:lvl9pPr>
          </a:lstStyle>
          <a:p>
            <a:pPr algn="just" eaLnBrk="1" hangingPunct="1">
              <a:spcBef>
                <a:spcPct val="50000"/>
              </a:spcBef>
            </a:pPr>
            <a:r>
              <a:rPr lang="pt-BR" dirty="0"/>
              <a:t>A tarefa de vigilância tem como objetivo realizar o monitoramento constante de determinada área. Nesse caso, os alvos são ambientes divididos em salas de tamanhos e formatos variados.</a:t>
            </a:r>
          </a:p>
          <a:p>
            <a:pPr algn="just" eaLnBrk="1" hangingPunct="1">
              <a:spcBef>
                <a:spcPct val="50000"/>
              </a:spcBef>
            </a:pPr>
            <a:r>
              <a:rPr lang="pt-BR" dirty="0"/>
              <a:t>A utilização de um ponto de monitoramento por sala resolveria a tarefa, porém a utilização da robótica diminui o uso de recursos, aumenta a dinâmica e permite a implementação da tomada de decisão nos agentes.</a:t>
            </a:r>
          </a:p>
        </p:txBody>
      </p:sp>
      <p:sp>
        <p:nvSpPr>
          <p:cNvPr id="27" name="Text Box 40"/>
          <p:cNvSpPr txBox="1">
            <a:spLocks noChangeArrowheads="1"/>
          </p:cNvSpPr>
          <p:nvPr/>
        </p:nvSpPr>
        <p:spPr bwMode="auto">
          <a:xfrm>
            <a:off x="10341764" y="8220985"/>
            <a:ext cx="9331325" cy="5848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1450" tIns="85725" rIns="171450" bIns="85725"/>
          <a:lstStyle>
            <a:defPPr>
              <a:defRPr kern="1200" smtId="4294967295"/>
            </a:defPPr>
            <a:lvl1pPr defTabSz="4703763" eaLnBrk="0" hangingPunct="0">
              <a:defRPr sz="3800">
                <a:solidFill>
                  <a:schemeClr val="tx1"/>
                </a:solidFill>
                <a:latin typeface="Arial"/>
              </a:defRPr>
            </a:lvl1pPr>
            <a:lvl2pPr marL="742950" indent="-285750" defTabSz="4703763" eaLnBrk="0" hangingPunct="0">
              <a:defRPr sz="3800">
                <a:solidFill>
                  <a:schemeClr val="tx1"/>
                </a:solidFill>
                <a:latin typeface="Arial"/>
              </a:defRPr>
            </a:lvl2pPr>
            <a:lvl3pPr marL="1143000" indent="-228600" defTabSz="4703763" eaLnBrk="0" hangingPunct="0">
              <a:defRPr sz="3800">
                <a:solidFill>
                  <a:schemeClr val="tx1"/>
                </a:solidFill>
                <a:latin typeface="Arial"/>
              </a:defRPr>
            </a:lvl3pPr>
            <a:lvl4pPr marL="1600200" indent="-228600" defTabSz="4703763" eaLnBrk="0" hangingPunct="0">
              <a:defRPr sz="3800">
                <a:solidFill>
                  <a:schemeClr val="tx1"/>
                </a:solidFill>
                <a:latin typeface="Arial"/>
              </a:defRPr>
            </a:lvl4pPr>
            <a:lvl5pPr marL="2057400" indent="-228600" defTabSz="4703763" eaLnBrk="0" hangingPunct="0">
              <a:defRPr sz="3800">
                <a:solidFill>
                  <a:schemeClr val="tx1"/>
                </a:solidFill>
                <a:latin typeface="Arial"/>
              </a:defRPr>
            </a:lvl5pPr>
            <a:lvl6pPr marL="2514600" indent="-228600" defTabSz="4703763" eaLnBrk="0" fontAlgn="base" hangingPunct="0">
              <a:spcBef>
                <a:spcPct val="0"/>
              </a:spcBef>
              <a:spcAft>
                <a:spcPct val="0"/>
              </a:spcAft>
              <a:defRPr sz="3800">
                <a:solidFill>
                  <a:schemeClr val="tx1"/>
                </a:solidFill>
                <a:latin typeface="Arial"/>
              </a:defRPr>
            </a:lvl6pPr>
            <a:lvl7pPr marL="2971800" indent="-228600" defTabSz="4703763" eaLnBrk="0" fontAlgn="base" hangingPunct="0">
              <a:spcBef>
                <a:spcPct val="0"/>
              </a:spcBef>
              <a:spcAft>
                <a:spcPct val="0"/>
              </a:spcAft>
              <a:defRPr sz="3800">
                <a:solidFill>
                  <a:schemeClr val="tx1"/>
                </a:solidFill>
                <a:latin typeface="Arial"/>
              </a:defRPr>
            </a:lvl7pPr>
            <a:lvl8pPr marL="3429000" indent="-228600" defTabSz="4703763" eaLnBrk="0" fontAlgn="base" hangingPunct="0">
              <a:spcBef>
                <a:spcPct val="0"/>
              </a:spcBef>
              <a:spcAft>
                <a:spcPct val="0"/>
              </a:spcAft>
              <a:defRPr sz="3800">
                <a:solidFill>
                  <a:schemeClr val="tx1"/>
                </a:solidFill>
                <a:latin typeface="Arial"/>
              </a:defRPr>
            </a:lvl8pPr>
            <a:lvl9pPr marL="3886200" indent="-228600" defTabSz="4703763" eaLnBrk="0" fontAlgn="base" hangingPunct="0">
              <a:spcBef>
                <a:spcPct val="0"/>
              </a:spcBef>
              <a:spcAft>
                <a:spcPct val="0"/>
              </a:spcAft>
              <a:defRPr sz="3800">
                <a:solidFill>
                  <a:schemeClr val="tx1"/>
                </a:solidFill>
                <a:latin typeface="Arial"/>
              </a:defRPr>
            </a:lvl9pPr>
          </a:lstStyle>
          <a:p>
            <a:pPr algn="just" eaLnBrk="1" hangingPunct="1">
              <a:spcBef>
                <a:spcPct val="50000"/>
              </a:spcBef>
            </a:pPr>
            <a:r>
              <a:rPr lang="pt-BR" dirty="0"/>
              <a:t>Assim, o time de robôs deve possuir um número de membros inferior ao número de salas no ambiente.</a:t>
            </a:r>
          </a:p>
          <a:p>
            <a:pPr algn="just" eaLnBrk="1" hangingPunct="1">
              <a:spcBef>
                <a:spcPct val="50000"/>
              </a:spcBef>
            </a:pPr>
            <a:r>
              <a:rPr lang="pt-BR" dirty="0"/>
              <a:t>Portanto, a eficácia da estratégia de coordenação está associada em fazer com que as salas sejam constantemente visitadas pelos robôs. Além disso, quanto menor o tempo entre as visitas completas do ambiente, mais eficiente é o modelo.</a:t>
            </a:r>
          </a:p>
        </p:txBody>
      </p:sp>
      <p:sp>
        <p:nvSpPr>
          <p:cNvPr id="28" name="Text Box 40"/>
          <p:cNvSpPr txBox="1">
            <a:spLocks noChangeArrowheads="1"/>
          </p:cNvSpPr>
          <p:nvPr/>
        </p:nvSpPr>
        <p:spPr bwMode="auto">
          <a:xfrm>
            <a:off x="550066" y="24639912"/>
            <a:ext cx="9331325" cy="311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1450" tIns="85725" rIns="171450" bIns="85725"/>
          <a:lstStyle>
            <a:defPPr>
              <a:defRPr kern="1200" smtId="4294967295"/>
            </a:defPPr>
            <a:lvl1pPr defTabSz="4703763" eaLnBrk="0" hangingPunct="0">
              <a:defRPr sz="3800">
                <a:solidFill>
                  <a:schemeClr val="tx1"/>
                </a:solidFill>
                <a:latin typeface="Arial"/>
              </a:defRPr>
            </a:lvl1pPr>
            <a:lvl2pPr marL="742950" indent="-285750" defTabSz="4703763" eaLnBrk="0" hangingPunct="0">
              <a:defRPr sz="3800">
                <a:solidFill>
                  <a:schemeClr val="tx1"/>
                </a:solidFill>
                <a:latin typeface="Arial"/>
              </a:defRPr>
            </a:lvl2pPr>
            <a:lvl3pPr marL="1143000" indent="-228600" defTabSz="4703763" eaLnBrk="0" hangingPunct="0">
              <a:defRPr sz="3800">
                <a:solidFill>
                  <a:schemeClr val="tx1"/>
                </a:solidFill>
                <a:latin typeface="Arial"/>
              </a:defRPr>
            </a:lvl3pPr>
            <a:lvl4pPr marL="1600200" indent="-228600" defTabSz="4703763" eaLnBrk="0" hangingPunct="0">
              <a:defRPr sz="3800">
                <a:solidFill>
                  <a:schemeClr val="tx1"/>
                </a:solidFill>
                <a:latin typeface="Arial"/>
              </a:defRPr>
            </a:lvl4pPr>
            <a:lvl5pPr marL="2057400" indent="-228600" defTabSz="4703763" eaLnBrk="0" hangingPunct="0">
              <a:defRPr sz="3800">
                <a:solidFill>
                  <a:schemeClr val="tx1"/>
                </a:solidFill>
                <a:latin typeface="Arial"/>
              </a:defRPr>
            </a:lvl5pPr>
            <a:lvl6pPr marL="2514600" indent="-228600" defTabSz="4703763" eaLnBrk="0" fontAlgn="base" hangingPunct="0">
              <a:spcBef>
                <a:spcPct val="0"/>
              </a:spcBef>
              <a:spcAft>
                <a:spcPct val="0"/>
              </a:spcAft>
              <a:defRPr sz="3800">
                <a:solidFill>
                  <a:schemeClr val="tx1"/>
                </a:solidFill>
                <a:latin typeface="Arial"/>
              </a:defRPr>
            </a:lvl6pPr>
            <a:lvl7pPr marL="2971800" indent="-228600" defTabSz="4703763" eaLnBrk="0" fontAlgn="base" hangingPunct="0">
              <a:spcBef>
                <a:spcPct val="0"/>
              </a:spcBef>
              <a:spcAft>
                <a:spcPct val="0"/>
              </a:spcAft>
              <a:defRPr sz="3800">
                <a:solidFill>
                  <a:schemeClr val="tx1"/>
                </a:solidFill>
                <a:latin typeface="Arial"/>
              </a:defRPr>
            </a:lvl7pPr>
            <a:lvl8pPr marL="3429000" indent="-228600" defTabSz="4703763" eaLnBrk="0" fontAlgn="base" hangingPunct="0">
              <a:spcBef>
                <a:spcPct val="0"/>
              </a:spcBef>
              <a:spcAft>
                <a:spcPct val="0"/>
              </a:spcAft>
              <a:defRPr sz="3800">
                <a:solidFill>
                  <a:schemeClr val="tx1"/>
                </a:solidFill>
                <a:latin typeface="Arial"/>
              </a:defRPr>
            </a:lvl8pPr>
            <a:lvl9pPr marL="3886200" indent="-228600" defTabSz="4703763" eaLnBrk="0" fontAlgn="base" hangingPunct="0">
              <a:spcBef>
                <a:spcPct val="0"/>
              </a:spcBef>
              <a:spcAft>
                <a:spcPct val="0"/>
              </a:spcAft>
              <a:defRPr sz="3800">
                <a:solidFill>
                  <a:schemeClr val="tx1"/>
                </a:solidFill>
                <a:latin typeface="Arial"/>
              </a:defRPr>
            </a:lvl9pPr>
          </a:lstStyle>
          <a:p>
            <a:pPr algn="just" eaLnBrk="1" hangingPunct="1">
              <a:spcBef>
                <a:spcPct val="50000"/>
              </a:spcBef>
            </a:pPr>
            <a:r>
              <a:rPr lang="pt-BR" dirty="0"/>
              <a:t>Uma célula pode possuir somente um objeto a cada passo de tempo, o que resultou na necessidade de implementação de rotinas para resolução de conflitos de movimento.</a:t>
            </a:r>
          </a:p>
          <a:p>
            <a:pPr algn="just" eaLnBrk="1" hangingPunct="1">
              <a:spcBef>
                <a:spcPct val="50000"/>
              </a:spcBef>
            </a:pPr>
            <a:endParaRPr lang="en-US" dirty="0"/>
          </a:p>
        </p:txBody>
      </p:sp>
      <p:pic>
        <p:nvPicPr>
          <p:cNvPr id="13" name="Imagem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97325" y="8224838"/>
            <a:ext cx="9502078" cy="5907011"/>
          </a:xfrm>
          <a:prstGeom prst="rect">
            <a:avLst/>
          </a:prstGeom>
        </p:spPr>
      </p:pic>
      <p:sp>
        <p:nvSpPr>
          <p:cNvPr id="32" name="Text Box 33"/>
          <p:cNvSpPr txBox="1">
            <a:spLocks noChangeArrowheads="1"/>
          </p:cNvSpPr>
          <p:nvPr/>
        </p:nvSpPr>
        <p:spPr bwMode="auto">
          <a:xfrm>
            <a:off x="10333037" y="37118354"/>
            <a:ext cx="9417050" cy="1927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1450" tIns="85725" rIns="171450" bIns="85725">
            <a:spAutoFit/>
          </a:bodyPr>
          <a:lstStyle>
            <a:defPPr>
              <a:defRPr kern="1200" smtId="4294967295"/>
            </a:defPPr>
            <a:lvl1pPr defTabSz="4703763" eaLnBrk="0" hangingPunct="0">
              <a:defRPr sz="3800">
                <a:solidFill>
                  <a:schemeClr val="tx1"/>
                </a:solidFill>
                <a:latin typeface="Arial"/>
              </a:defRPr>
            </a:lvl1pPr>
            <a:lvl2pPr marL="742950" indent="-285750" defTabSz="4703763" eaLnBrk="0" hangingPunct="0">
              <a:defRPr sz="3800">
                <a:solidFill>
                  <a:schemeClr val="tx1"/>
                </a:solidFill>
                <a:latin typeface="Arial"/>
              </a:defRPr>
            </a:lvl2pPr>
            <a:lvl3pPr marL="1143000" indent="-228600" defTabSz="4703763" eaLnBrk="0" hangingPunct="0">
              <a:defRPr sz="3800">
                <a:solidFill>
                  <a:schemeClr val="tx1"/>
                </a:solidFill>
                <a:latin typeface="Arial"/>
              </a:defRPr>
            </a:lvl3pPr>
            <a:lvl4pPr marL="1600200" indent="-228600" defTabSz="4703763" eaLnBrk="0" hangingPunct="0">
              <a:defRPr sz="3800">
                <a:solidFill>
                  <a:schemeClr val="tx1"/>
                </a:solidFill>
                <a:latin typeface="Arial"/>
              </a:defRPr>
            </a:lvl4pPr>
            <a:lvl5pPr marL="2057400" indent="-228600" defTabSz="4703763" eaLnBrk="0" hangingPunct="0">
              <a:defRPr sz="3800">
                <a:solidFill>
                  <a:schemeClr val="tx1"/>
                </a:solidFill>
                <a:latin typeface="Arial"/>
              </a:defRPr>
            </a:lvl5pPr>
            <a:lvl6pPr marL="2514600" indent="-228600" defTabSz="4703763" eaLnBrk="0" fontAlgn="base" hangingPunct="0">
              <a:spcBef>
                <a:spcPct val="0"/>
              </a:spcBef>
              <a:spcAft>
                <a:spcPct val="0"/>
              </a:spcAft>
              <a:defRPr sz="3800">
                <a:solidFill>
                  <a:schemeClr val="tx1"/>
                </a:solidFill>
                <a:latin typeface="Arial"/>
              </a:defRPr>
            </a:lvl6pPr>
            <a:lvl7pPr marL="2971800" indent="-228600" defTabSz="4703763" eaLnBrk="0" fontAlgn="base" hangingPunct="0">
              <a:spcBef>
                <a:spcPct val="0"/>
              </a:spcBef>
              <a:spcAft>
                <a:spcPct val="0"/>
              </a:spcAft>
              <a:defRPr sz="3800">
                <a:solidFill>
                  <a:schemeClr val="tx1"/>
                </a:solidFill>
                <a:latin typeface="Arial"/>
              </a:defRPr>
            </a:lvl7pPr>
            <a:lvl8pPr marL="3429000" indent="-228600" defTabSz="4703763" eaLnBrk="0" fontAlgn="base" hangingPunct="0">
              <a:spcBef>
                <a:spcPct val="0"/>
              </a:spcBef>
              <a:spcAft>
                <a:spcPct val="0"/>
              </a:spcAft>
              <a:defRPr sz="3800">
                <a:solidFill>
                  <a:schemeClr val="tx1"/>
                </a:solidFill>
                <a:latin typeface="Arial"/>
              </a:defRPr>
            </a:lvl8pPr>
            <a:lvl9pPr marL="3886200" indent="-228600" defTabSz="4703763" eaLnBrk="0" fontAlgn="base" hangingPunct="0">
              <a:spcBef>
                <a:spcPct val="0"/>
              </a:spcBef>
              <a:spcAft>
                <a:spcPct val="0"/>
              </a:spcAft>
              <a:defRPr sz="3800">
                <a:solidFill>
                  <a:schemeClr val="tx1"/>
                </a:solidFill>
                <a:latin typeface="Arial"/>
              </a:defRPr>
            </a:lvl9pPr>
          </a:lstStyle>
          <a:p>
            <a:pPr algn="just" eaLnBrk="1" hangingPunct="1">
              <a:spcBef>
                <a:spcPct val="50000"/>
              </a:spcBef>
            </a:pPr>
            <a:r>
              <a:rPr lang="pt-BR" dirty="0"/>
              <a:t>Os experimentos foram realizados utilizando-se ambientes virtuais implementados na linguagem C.</a:t>
            </a:r>
          </a:p>
        </p:txBody>
      </p:sp>
      <p:sp>
        <p:nvSpPr>
          <p:cNvPr id="33" name="Text Box 33"/>
          <p:cNvSpPr txBox="1">
            <a:spLocks noChangeArrowheads="1"/>
          </p:cNvSpPr>
          <p:nvPr/>
        </p:nvSpPr>
        <p:spPr bwMode="auto">
          <a:xfrm>
            <a:off x="20307363" y="28331503"/>
            <a:ext cx="9499600" cy="4266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71450" tIns="85725" rIns="171450" bIns="85725">
            <a:spAutoFit/>
          </a:bodyPr>
          <a:lstStyle>
            <a:defPPr>
              <a:defRPr kern="1200" smtId="4294967295"/>
            </a:defPPr>
            <a:lvl1pPr defTabSz="4703763" eaLnBrk="0" hangingPunct="0">
              <a:defRPr sz="3800">
                <a:solidFill>
                  <a:schemeClr val="tx1"/>
                </a:solidFill>
                <a:latin typeface="Arial"/>
              </a:defRPr>
            </a:lvl1pPr>
            <a:lvl2pPr marL="742950" indent="-285750" defTabSz="4703763" eaLnBrk="0" hangingPunct="0">
              <a:defRPr sz="3800">
                <a:solidFill>
                  <a:schemeClr val="tx1"/>
                </a:solidFill>
                <a:latin typeface="Arial"/>
              </a:defRPr>
            </a:lvl2pPr>
            <a:lvl3pPr marL="1143000" indent="-228600" defTabSz="4703763" eaLnBrk="0" hangingPunct="0">
              <a:defRPr sz="3800">
                <a:solidFill>
                  <a:schemeClr val="tx1"/>
                </a:solidFill>
                <a:latin typeface="Arial"/>
              </a:defRPr>
            </a:lvl3pPr>
            <a:lvl4pPr marL="1600200" indent="-228600" defTabSz="4703763" eaLnBrk="0" hangingPunct="0">
              <a:defRPr sz="3800">
                <a:solidFill>
                  <a:schemeClr val="tx1"/>
                </a:solidFill>
                <a:latin typeface="Arial"/>
              </a:defRPr>
            </a:lvl4pPr>
            <a:lvl5pPr marL="2057400" indent="-228600" defTabSz="4703763" eaLnBrk="0" hangingPunct="0">
              <a:defRPr sz="3800">
                <a:solidFill>
                  <a:schemeClr val="tx1"/>
                </a:solidFill>
                <a:latin typeface="Arial"/>
              </a:defRPr>
            </a:lvl5pPr>
            <a:lvl6pPr marL="2514600" indent="-228600" defTabSz="4703763" eaLnBrk="0" fontAlgn="base" hangingPunct="0">
              <a:spcBef>
                <a:spcPct val="0"/>
              </a:spcBef>
              <a:spcAft>
                <a:spcPct val="0"/>
              </a:spcAft>
              <a:defRPr sz="3800">
                <a:solidFill>
                  <a:schemeClr val="tx1"/>
                </a:solidFill>
                <a:latin typeface="Arial"/>
              </a:defRPr>
            </a:lvl6pPr>
            <a:lvl7pPr marL="2971800" indent="-228600" defTabSz="4703763" eaLnBrk="0" fontAlgn="base" hangingPunct="0">
              <a:spcBef>
                <a:spcPct val="0"/>
              </a:spcBef>
              <a:spcAft>
                <a:spcPct val="0"/>
              </a:spcAft>
              <a:defRPr sz="3800">
                <a:solidFill>
                  <a:schemeClr val="tx1"/>
                </a:solidFill>
                <a:latin typeface="Arial"/>
              </a:defRPr>
            </a:lvl7pPr>
            <a:lvl8pPr marL="3429000" indent="-228600" defTabSz="4703763" eaLnBrk="0" fontAlgn="base" hangingPunct="0">
              <a:spcBef>
                <a:spcPct val="0"/>
              </a:spcBef>
              <a:spcAft>
                <a:spcPct val="0"/>
              </a:spcAft>
              <a:defRPr sz="3800">
                <a:solidFill>
                  <a:schemeClr val="tx1"/>
                </a:solidFill>
                <a:latin typeface="Arial"/>
              </a:defRPr>
            </a:lvl8pPr>
            <a:lvl9pPr marL="3886200" indent="-228600" defTabSz="4703763" eaLnBrk="0" fontAlgn="base" hangingPunct="0">
              <a:spcBef>
                <a:spcPct val="0"/>
              </a:spcBef>
              <a:spcAft>
                <a:spcPct val="0"/>
              </a:spcAft>
              <a:defRPr sz="3800">
                <a:solidFill>
                  <a:schemeClr val="tx1"/>
                </a:solidFill>
                <a:latin typeface="Arial"/>
              </a:defRPr>
            </a:lvl9pPr>
          </a:lstStyle>
          <a:p>
            <a:pPr algn="just" eaLnBrk="1" hangingPunct="1">
              <a:spcBef>
                <a:spcPct val="50000"/>
              </a:spcBef>
            </a:pPr>
            <a:r>
              <a:rPr lang="pt-BR" dirty="0"/>
              <a:t>Através da implementação e análise dos experimentos realizados, foi possível concluir que o modelo apresentado possui relevante importância para a robótica de enxames e cumpre com a expectativa: realizar a coordenação do time de robôs pelo ambiente.</a:t>
            </a:r>
          </a:p>
        </p:txBody>
      </p:sp>
      <p:sp>
        <p:nvSpPr>
          <p:cNvPr id="38" name="Text Box 33"/>
          <p:cNvSpPr txBox="1">
            <a:spLocks noChangeArrowheads="1"/>
          </p:cNvSpPr>
          <p:nvPr/>
        </p:nvSpPr>
        <p:spPr bwMode="auto">
          <a:xfrm>
            <a:off x="20296132" y="14309440"/>
            <a:ext cx="9417050" cy="6898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1450" tIns="85725" rIns="171450" bIns="85725">
            <a:spAutoFit/>
          </a:bodyPr>
          <a:lstStyle>
            <a:defPPr>
              <a:defRPr kern="1200" smtId="4294967295"/>
            </a:defPPr>
            <a:lvl1pPr defTabSz="4703763" eaLnBrk="0" hangingPunct="0">
              <a:defRPr sz="3800">
                <a:solidFill>
                  <a:schemeClr val="tx1"/>
                </a:solidFill>
                <a:latin typeface="Arial"/>
              </a:defRPr>
            </a:lvl1pPr>
            <a:lvl2pPr marL="742950" indent="-285750" defTabSz="4703763" eaLnBrk="0" hangingPunct="0">
              <a:defRPr sz="3800">
                <a:solidFill>
                  <a:schemeClr val="tx1"/>
                </a:solidFill>
                <a:latin typeface="Arial"/>
              </a:defRPr>
            </a:lvl2pPr>
            <a:lvl3pPr marL="1143000" indent="-228600" defTabSz="4703763" eaLnBrk="0" hangingPunct="0">
              <a:defRPr sz="3800">
                <a:solidFill>
                  <a:schemeClr val="tx1"/>
                </a:solidFill>
                <a:latin typeface="Arial"/>
              </a:defRPr>
            </a:lvl3pPr>
            <a:lvl4pPr marL="1600200" indent="-228600" defTabSz="4703763" eaLnBrk="0" hangingPunct="0">
              <a:defRPr sz="3800">
                <a:solidFill>
                  <a:schemeClr val="tx1"/>
                </a:solidFill>
                <a:latin typeface="Arial"/>
              </a:defRPr>
            </a:lvl4pPr>
            <a:lvl5pPr marL="2057400" indent="-228600" defTabSz="4703763" eaLnBrk="0" hangingPunct="0">
              <a:defRPr sz="3800">
                <a:solidFill>
                  <a:schemeClr val="tx1"/>
                </a:solidFill>
                <a:latin typeface="Arial"/>
              </a:defRPr>
            </a:lvl5pPr>
            <a:lvl6pPr marL="2514600" indent="-228600" defTabSz="4703763" eaLnBrk="0" fontAlgn="base" hangingPunct="0">
              <a:spcBef>
                <a:spcPct val="0"/>
              </a:spcBef>
              <a:spcAft>
                <a:spcPct val="0"/>
              </a:spcAft>
              <a:defRPr sz="3800">
                <a:solidFill>
                  <a:schemeClr val="tx1"/>
                </a:solidFill>
                <a:latin typeface="Arial"/>
              </a:defRPr>
            </a:lvl6pPr>
            <a:lvl7pPr marL="2971800" indent="-228600" defTabSz="4703763" eaLnBrk="0" fontAlgn="base" hangingPunct="0">
              <a:spcBef>
                <a:spcPct val="0"/>
              </a:spcBef>
              <a:spcAft>
                <a:spcPct val="0"/>
              </a:spcAft>
              <a:defRPr sz="3800">
                <a:solidFill>
                  <a:schemeClr val="tx1"/>
                </a:solidFill>
                <a:latin typeface="Arial"/>
              </a:defRPr>
            </a:lvl7pPr>
            <a:lvl8pPr marL="3429000" indent="-228600" defTabSz="4703763" eaLnBrk="0" fontAlgn="base" hangingPunct="0">
              <a:spcBef>
                <a:spcPct val="0"/>
              </a:spcBef>
              <a:spcAft>
                <a:spcPct val="0"/>
              </a:spcAft>
              <a:defRPr sz="3800">
                <a:solidFill>
                  <a:schemeClr val="tx1"/>
                </a:solidFill>
                <a:latin typeface="Arial"/>
              </a:defRPr>
            </a:lvl8pPr>
            <a:lvl9pPr marL="3886200" indent="-228600" defTabSz="4703763" eaLnBrk="0" fontAlgn="base" hangingPunct="0">
              <a:spcBef>
                <a:spcPct val="0"/>
              </a:spcBef>
              <a:spcAft>
                <a:spcPct val="0"/>
              </a:spcAft>
              <a:defRPr sz="3800">
                <a:solidFill>
                  <a:schemeClr val="tx1"/>
                </a:solidFill>
                <a:latin typeface="Arial"/>
              </a:defRPr>
            </a:lvl9pPr>
          </a:lstStyle>
          <a:p>
            <a:pPr algn="just" eaLnBrk="1" hangingPunct="1">
              <a:spcBef>
                <a:spcPct val="50000"/>
              </a:spcBef>
            </a:pPr>
            <a:r>
              <a:rPr lang="pt-BR" dirty="0"/>
              <a:t>O gráfico acima retrata um mapa virtual de feromônio. Áreas quentes possuem altas concentrações de feromônio, ao contrário das áreas frias. </a:t>
            </a:r>
          </a:p>
          <a:p>
            <a:pPr algn="just" eaLnBrk="1" hangingPunct="1">
              <a:spcBef>
                <a:spcPct val="50000"/>
              </a:spcBef>
            </a:pPr>
            <a:r>
              <a:rPr lang="pt-BR" dirty="0"/>
              <a:t>Abaixo podemos observar a plataforma robótica (e-</a:t>
            </a:r>
            <a:r>
              <a:rPr lang="pt-BR" dirty="0" err="1"/>
              <a:t>puck</a:t>
            </a:r>
            <a:r>
              <a:rPr lang="pt-BR" dirty="0"/>
              <a:t>) utilizada nas simulações de mundo real, através do software </a:t>
            </a:r>
            <a:r>
              <a:rPr lang="pt-BR" dirty="0" err="1"/>
              <a:t>Webots</a:t>
            </a:r>
            <a:r>
              <a:rPr lang="pt-BR" dirty="0"/>
              <a:t>. O e-</a:t>
            </a:r>
            <a:r>
              <a:rPr lang="pt-BR" dirty="0" err="1"/>
              <a:t>puck</a:t>
            </a:r>
            <a:r>
              <a:rPr lang="pt-BR" dirty="0"/>
              <a:t> é uma plataforma de hardware aberto e concebida para propósitos educacionais de nível universitário.</a:t>
            </a:r>
          </a:p>
        </p:txBody>
      </p:sp>
      <p:sp>
        <p:nvSpPr>
          <p:cNvPr id="14" name="Retângulo Arredondado 13"/>
          <p:cNvSpPr/>
          <p:nvPr/>
        </p:nvSpPr>
        <p:spPr bwMode="auto">
          <a:xfrm>
            <a:off x="26992771" y="39828203"/>
            <a:ext cx="2406897" cy="2683544"/>
          </a:xfrm>
          <a:prstGeom prst="roundRect">
            <a:avLst/>
          </a:prstGeom>
          <a:solidFill>
            <a:schemeClr val="bg1">
              <a:alpha val="46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pt-BR" sz="3800" b="0" i="0" u="none" strike="noStrike" cap="none" normalizeH="0" baseline="0">
              <a:ln>
                <a:noFill/>
              </a:ln>
              <a:solidFill>
                <a:schemeClr val="tx1"/>
              </a:solidFill>
              <a:effectLst/>
              <a:latin typeface="Arial" charset="0"/>
            </a:endParaRPr>
          </a:p>
        </p:txBody>
      </p:sp>
      <p:pic>
        <p:nvPicPr>
          <p:cNvPr id="10" name="Imagem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268281" y="39999603"/>
            <a:ext cx="1855875" cy="2427129"/>
          </a:xfrm>
          <a:prstGeom prst="rect">
            <a:avLst/>
          </a:prstGeom>
        </p:spPr>
      </p:pic>
      <p:pic>
        <p:nvPicPr>
          <p:cNvPr id="12" name="Imagem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888541" y="40038162"/>
            <a:ext cx="2595371" cy="2350010"/>
          </a:xfrm>
          <a:prstGeom prst="rect">
            <a:avLst/>
          </a:prstGeom>
        </p:spPr>
      </p:pic>
      <p:pic>
        <p:nvPicPr>
          <p:cNvPr id="19" name="Imagem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30654" y="40256832"/>
            <a:ext cx="5478376" cy="1867628"/>
          </a:xfrm>
          <a:prstGeom prst="rect">
            <a:avLst/>
          </a:prstGeom>
        </p:spPr>
      </p:pic>
      <p:pic>
        <p:nvPicPr>
          <p:cNvPr id="21" name="Imagem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287560" y="18497749"/>
            <a:ext cx="10424955" cy="7728550"/>
          </a:xfrm>
          <a:prstGeom prst="rect">
            <a:avLst/>
          </a:prstGeom>
        </p:spPr>
      </p:pic>
      <p:pic>
        <p:nvPicPr>
          <p:cNvPr id="26" name="Imagem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9401896">
            <a:off x="-146201" y="33193418"/>
            <a:ext cx="12041261" cy="8027507"/>
          </a:xfrm>
          <a:prstGeom prst="rect">
            <a:avLst/>
          </a:prstGeom>
        </p:spPr>
      </p:pic>
      <p:pic>
        <p:nvPicPr>
          <p:cNvPr id="29" name="Imagem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32435" y="13243719"/>
            <a:ext cx="10058400" cy="5657849"/>
          </a:xfrm>
          <a:prstGeom prst="rect">
            <a:avLst/>
          </a:prstGeom>
        </p:spPr>
      </p:pic>
      <p:pic>
        <p:nvPicPr>
          <p:cNvPr id="2" name="Imagem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648618" y="40069667"/>
            <a:ext cx="2768390" cy="2086483"/>
          </a:xfrm>
          <a:prstGeom prst="rect">
            <a:avLst/>
          </a:prstGeom>
        </p:spPr>
      </p:pic>
      <p:pic>
        <p:nvPicPr>
          <p:cNvPr id="8" name="Imagem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181896" y="39883715"/>
            <a:ext cx="2909550" cy="2276405"/>
          </a:xfrm>
          <a:prstGeom prst="rect">
            <a:avLst/>
          </a:prstGeom>
        </p:spPr>
      </p:pic>
      <p:pic>
        <p:nvPicPr>
          <p:cNvPr id="9" name="Imagem 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073739" y="40469248"/>
            <a:ext cx="3950672" cy="1686902"/>
          </a:xfrm>
          <a:prstGeom prst="rect">
            <a:avLst/>
          </a:prstGeom>
        </p:spPr>
      </p:pic>
      <p:pic>
        <p:nvPicPr>
          <p:cNvPr id="11" name="Imagem 1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40197" y="19488150"/>
            <a:ext cx="7421240" cy="4961381"/>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1.7601 Service Pack 1"/>
  <p:tag name="AS_RELEASE_DATE" val="2015.10.08"/>
  <p:tag name="AS_TITLE" val="Aspose.Slides for .NET 4.0"/>
  <p:tag name="AS_VERSION" val="15.8.1.0"/>
</p:tagLst>
</file>

<file path=ppt/theme/theme1.xml><?xml version="1.0" encoding="utf-8"?>
<a:theme xmlns:a="http://schemas.openxmlformats.org/drawingml/2006/main" name="Default Desig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2404</TotalTime>
  <Words>595</Words>
  <Application>Microsoft Office PowerPoint</Application>
  <PresentationFormat>Personalizar</PresentationFormat>
  <Paragraphs>21</Paragraphs>
  <Slides>1</Slides>
  <Notes>0</Notes>
  <HiddenSlides>0</HiddenSlides>
  <MMClips>0</MMClips>
  <ScaleCrop>false</ScaleCrop>
  <HeadingPairs>
    <vt:vector size="6" baseType="variant">
      <vt:variant>
        <vt:lpstr>Fontes usadas</vt:lpstr>
      </vt:variant>
      <vt:variant>
        <vt:i4>1</vt:i4>
      </vt:variant>
      <vt:variant>
        <vt:lpstr>Tema</vt:lpstr>
      </vt:variant>
      <vt:variant>
        <vt:i4>1</vt:i4>
      </vt:variant>
      <vt:variant>
        <vt:lpstr>Títulos de slides</vt:lpstr>
      </vt:variant>
      <vt:variant>
        <vt:i4>1</vt:i4>
      </vt:variant>
    </vt:vector>
  </HeadingPairs>
  <TitlesOfParts>
    <vt:vector size="3" baseType="lpstr">
      <vt:lpstr>Arial</vt:lpstr>
      <vt:lpstr>Default Design</vt:lpstr>
      <vt:lpstr>Estratégias bioinspiradas aplicadas à robótica na vigilância  Claudiney R. Tinoco, Danielli A. Lima e Gina M. B. Oliveira {claudineyrt,gina}@ufu.br, daniaralli@gmail.com</vt:lpstr>
    </vt:vector>
  </TitlesOfParts>
  <Manager/>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Template For Scientific Poster Presentation</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Claudiney</cp:lastModifiedBy>
  <cp:revision>111</cp:revision>
  <dcterms:modified xsi:type="dcterms:W3CDTF">2016-06-15T22:22:52Z</dcterms:modified>
  <cp:category>science research poster</cp:category>
</cp:coreProperties>
</file>